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chart5.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7" r:id="rId10"/>
    <p:sldId id="268" r:id="rId11"/>
    <p:sldId id="269" r:id="rId12"/>
    <p:sldId id="265" r:id="rId13"/>
    <p:sldId id="266" r:id="rId14"/>
  </p:sldIdLst>
  <p:sldSz cx="18288000" cy="10287000"/>
  <p:notesSz cx="6858000" cy="9144000"/>
  <p:embeddedFontLst>
    <p:embeddedFont>
      <p:font typeface="Clear Sans Regular Bold"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3146" autoAdjust="0"/>
  </p:normalViewPr>
  <p:slideViewPr>
    <p:cSldViewPr>
      <p:cViewPr varScale="1">
        <p:scale>
          <a:sx n="40" d="100"/>
          <a:sy n="40" d="100"/>
        </p:scale>
        <p:origin x="1550" y="20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oleObject" Target="file:///D:\forage\Accenture%20data%20analysis\Task%203_Final%20Content%20Data%20set.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forage\Accenture%20data%20analysis\Task%203_Final%20Content%20Data%20set.csv"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forage\Accenture%20data%20analysis\Task%203_Final%20Content%20Data%20set.csv"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1" Type="http://schemas.openxmlformats.org/officeDocument/2006/relationships/oleObject" Target="file:///D:\forage\Accenture%20data%20analysis\Task%203_Final%20Content%20Data%20set.csv" TargetMode="External"/></Relationships>
</file>

<file path=ppt/charts/_rels/chart5.xml.rels><?xml version="1.0" encoding="UTF-8" standalone="yes"?>
<Relationships xmlns="http://schemas.openxmlformats.org/package/2006/relationships"><Relationship Id="rId3" Type="http://schemas.openxmlformats.org/officeDocument/2006/relationships/oleObject" Target="file:///D:\forage\Accenture%20data%20analysis\Task%203_Final%20Content%20Data%20set.csv"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[Task 3_Final Content Data set.csv]Sheet3!PivotTable4</c:name>
    <c:fmtId val="8"/>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a:t>Sentiment Analysis</a:t>
            </a:r>
          </a:p>
        </c:rich>
      </c:tx>
      <c:layout>
        <c:manualLayout>
          <c:xMode val="edge"/>
          <c:yMode val="edge"/>
          <c:x val="0.34817949609611104"/>
          <c:y val="8.448906122384249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1338061219168796"/>
          <c:y val="0.26072269667197945"/>
          <c:w val="0.712778328205663"/>
          <c:h val="0.57330129806281771"/>
        </c:manualLayout>
      </c:layout>
      <c:barChart>
        <c:barDir val="col"/>
        <c:grouping val="clustered"/>
        <c:varyColors val="0"/>
        <c:ser>
          <c:idx val="0"/>
          <c:order val="0"/>
          <c:tx>
            <c:strRef>
              <c:f>Sheet3!$D$20:$D$21</c:f>
              <c:strCache>
                <c:ptCount val="1"/>
                <c:pt idx="0">
                  <c:v>positive</c:v>
                </c:pt>
              </c:strCache>
            </c:strRef>
          </c:tx>
          <c:spPr>
            <a:solidFill>
              <a:schemeClr val="accent1"/>
            </a:solidFill>
            <a:ln>
              <a:noFill/>
            </a:ln>
            <a:effectLst/>
          </c:spPr>
          <c:invertIfNegative val="0"/>
          <c:cat>
            <c:strRef>
              <c:f>Sheet3!$C$22:$C$27</c:f>
              <c:strCache>
                <c:ptCount val="5"/>
                <c:pt idx="0">
                  <c:v>animals</c:v>
                </c:pt>
                <c:pt idx="1">
                  <c:v>food</c:v>
                </c:pt>
                <c:pt idx="2">
                  <c:v>healthy eating</c:v>
                </c:pt>
                <c:pt idx="3">
                  <c:v>science</c:v>
                </c:pt>
                <c:pt idx="4">
                  <c:v>technology</c:v>
                </c:pt>
              </c:strCache>
            </c:strRef>
          </c:cat>
          <c:val>
            <c:numRef>
              <c:f>Sheet3!$D$22:$D$27</c:f>
              <c:numCache>
                <c:formatCode>General</c:formatCode>
                <c:ptCount val="5"/>
                <c:pt idx="0">
                  <c:v>1050</c:v>
                </c:pt>
                <c:pt idx="1">
                  <c:v>943</c:v>
                </c:pt>
                <c:pt idx="2">
                  <c:v>985</c:v>
                </c:pt>
                <c:pt idx="3">
                  <c:v>1015</c:v>
                </c:pt>
                <c:pt idx="4">
                  <c:v>974</c:v>
                </c:pt>
              </c:numCache>
            </c:numRef>
          </c:val>
          <c:extLst>
            <c:ext xmlns:c16="http://schemas.microsoft.com/office/drawing/2014/chart" uri="{C3380CC4-5D6E-409C-BE32-E72D297353CC}">
              <c16:uniqueId val="{00000000-C728-485B-BCB8-1F5A9B5BDC99}"/>
            </c:ext>
          </c:extLst>
        </c:ser>
        <c:ser>
          <c:idx val="1"/>
          <c:order val="1"/>
          <c:tx>
            <c:strRef>
              <c:f>Sheet3!$E$20:$E$21</c:f>
              <c:strCache>
                <c:ptCount val="1"/>
                <c:pt idx="0">
                  <c:v>neutral</c:v>
                </c:pt>
              </c:strCache>
            </c:strRef>
          </c:tx>
          <c:spPr>
            <a:solidFill>
              <a:schemeClr val="accent2"/>
            </a:solidFill>
            <a:ln>
              <a:noFill/>
            </a:ln>
            <a:effectLst/>
          </c:spPr>
          <c:invertIfNegative val="0"/>
          <c:cat>
            <c:strRef>
              <c:f>Sheet3!$C$22:$C$27</c:f>
              <c:strCache>
                <c:ptCount val="5"/>
                <c:pt idx="0">
                  <c:v>animals</c:v>
                </c:pt>
                <c:pt idx="1">
                  <c:v>food</c:v>
                </c:pt>
                <c:pt idx="2">
                  <c:v>healthy eating</c:v>
                </c:pt>
                <c:pt idx="3">
                  <c:v>science</c:v>
                </c:pt>
                <c:pt idx="4">
                  <c:v>technology</c:v>
                </c:pt>
              </c:strCache>
            </c:strRef>
          </c:cat>
          <c:val>
            <c:numRef>
              <c:f>Sheet3!$E$22:$E$27</c:f>
              <c:numCache>
                <c:formatCode>General</c:formatCode>
                <c:ptCount val="5"/>
                <c:pt idx="0">
                  <c:v>229</c:v>
                </c:pt>
                <c:pt idx="1">
                  <c:v>212</c:v>
                </c:pt>
                <c:pt idx="2">
                  <c:v>212</c:v>
                </c:pt>
                <c:pt idx="3">
                  <c:v>234</c:v>
                </c:pt>
                <c:pt idx="4">
                  <c:v>214</c:v>
                </c:pt>
              </c:numCache>
            </c:numRef>
          </c:val>
          <c:extLst>
            <c:ext xmlns:c16="http://schemas.microsoft.com/office/drawing/2014/chart" uri="{C3380CC4-5D6E-409C-BE32-E72D297353CC}">
              <c16:uniqueId val="{00000001-C728-485B-BCB8-1F5A9B5BDC99}"/>
            </c:ext>
          </c:extLst>
        </c:ser>
        <c:ser>
          <c:idx val="2"/>
          <c:order val="2"/>
          <c:tx>
            <c:strRef>
              <c:f>Sheet3!$F$20:$F$21</c:f>
              <c:strCache>
                <c:ptCount val="1"/>
                <c:pt idx="0">
                  <c:v>negative</c:v>
                </c:pt>
              </c:strCache>
            </c:strRef>
          </c:tx>
          <c:spPr>
            <a:solidFill>
              <a:schemeClr val="accent3"/>
            </a:solidFill>
            <a:ln>
              <a:noFill/>
            </a:ln>
            <a:effectLst/>
          </c:spPr>
          <c:invertIfNegative val="0"/>
          <c:cat>
            <c:strRef>
              <c:f>Sheet3!$C$22:$C$27</c:f>
              <c:strCache>
                <c:ptCount val="5"/>
                <c:pt idx="0">
                  <c:v>animals</c:v>
                </c:pt>
                <c:pt idx="1">
                  <c:v>food</c:v>
                </c:pt>
                <c:pt idx="2">
                  <c:v>healthy eating</c:v>
                </c:pt>
                <c:pt idx="3">
                  <c:v>science</c:v>
                </c:pt>
                <c:pt idx="4">
                  <c:v>technology</c:v>
                </c:pt>
              </c:strCache>
            </c:strRef>
          </c:cat>
          <c:val>
            <c:numRef>
              <c:f>Sheet3!$F$22:$F$27</c:f>
              <c:numCache>
                <c:formatCode>General</c:formatCode>
                <c:ptCount val="5"/>
                <c:pt idx="0">
                  <c:v>618</c:v>
                </c:pt>
                <c:pt idx="1">
                  <c:v>544</c:v>
                </c:pt>
                <c:pt idx="2">
                  <c:v>520</c:v>
                </c:pt>
                <c:pt idx="3">
                  <c:v>547</c:v>
                </c:pt>
                <c:pt idx="4">
                  <c:v>510</c:v>
                </c:pt>
              </c:numCache>
            </c:numRef>
          </c:val>
          <c:extLst>
            <c:ext xmlns:c16="http://schemas.microsoft.com/office/drawing/2014/chart" uri="{C3380CC4-5D6E-409C-BE32-E72D297353CC}">
              <c16:uniqueId val="{00000002-C728-485B-BCB8-1F5A9B5BDC99}"/>
            </c:ext>
          </c:extLst>
        </c:ser>
        <c:dLbls>
          <c:showLegendKey val="0"/>
          <c:showVal val="0"/>
          <c:showCatName val="0"/>
          <c:showSerName val="0"/>
          <c:showPercent val="0"/>
          <c:showBubbleSize val="0"/>
        </c:dLbls>
        <c:gapWidth val="219"/>
        <c:overlap val="-27"/>
        <c:axId val="1303272160"/>
        <c:axId val="1856844400"/>
      </c:barChart>
      <c:catAx>
        <c:axId val="130327216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Category</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56844400"/>
        <c:crosses val="autoZero"/>
        <c:auto val="1"/>
        <c:lblAlgn val="ctr"/>
        <c:lblOffset val="100"/>
        <c:noMultiLvlLbl val="0"/>
      </c:catAx>
      <c:valAx>
        <c:axId val="185684440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a:t>Count</a:t>
                </a:r>
                <a:r>
                  <a:rPr lang="en-IN" baseline="0"/>
                  <a:t> of sentiment</a:t>
                </a:r>
                <a:endParaRPr lang="en-IN"/>
              </a:p>
            </c:rich>
          </c:tx>
          <c:layout>
            <c:manualLayout>
              <c:xMode val="edge"/>
              <c:yMode val="edge"/>
              <c:x val="2.6288117770767614E-3"/>
              <c:y val="0.31911292432856769"/>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0327216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accent1">
          <a:alpha val="91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[Task 3_Final Content Data set.csv]Sheet3!PivotTable3</c:name>
    <c:fmtId val="15"/>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Yearly</a:t>
            </a:r>
            <a:r>
              <a:rPr lang="en-US" baseline="0"/>
              <a:t> Analysis</a:t>
            </a:r>
            <a:endParaRPr lang="en-US"/>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3"/>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4"/>
        <c:dLbl>
          <c:idx val="0"/>
          <c:dLblPos val="ctr"/>
          <c:showLegendKey val="0"/>
          <c:showVal val="1"/>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34925" cap="rnd">
            <a:solidFill>
              <a:schemeClr val="accent2"/>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34925" cap="rnd">
            <a:solidFill>
              <a:schemeClr val="accent2"/>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7"/>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34925" cap="rnd">
            <a:solidFill>
              <a:schemeClr val="accent2"/>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8"/>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34925" cap="rnd">
            <a:solidFill>
              <a:schemeClr val="accent2"/>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9"/>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34925" cap="rnd">
            <a:solidFill>
              <a:schemeClr val="accent2"/>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
        <c:idx val="10"/>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w="34925" cap="rnd">
            <a:solidFill>
              <a:schemeClr val="accent2"/>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Sheet3!$B$3:$B$4</c:f>
              <c:strCache>
                <c:ptCount val="1"/>
                <c:pt idx="0">
                  <c:v>2020</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Sheet3!$A$5:$A$10</c:f>
              <c:strCache>
                <c:ptCount val="5"/>
                <c:pt idx="0">
                  <c:v>animals</c:v>
                </c:pt>
                <c:pt idx="1">
                  <c:v>food</c:v>
                </c:pt>
                <c:pt idx="2">
                  <c:v>healthy eating</c:v>
                </c:pt>
                <c:pt idx="3">
                  <c:v>science</c:v>
                </c:pt>
                <c:pt idx="4">
                  <c:v>technology</c:v>
                </c:pt>
              </c:strCache>
            </c:strRef>
          </c:cat>
          <c:val>
            <c:numRef>
              <c:f>Sheet3!$B$5:$B$10</c:f>
              <c:numCache>
                <c:formatCode>General</c:formatCode>
                <c:ptCount val="5"/>
                <c:pt idx="0">
                  <c:v>39946</c:v>
                </c:pt>
                <c:pt idx="1">
                  <c:v>35631</c:v>
                </c:pt>
                <c:pt idx="2">
                  <c:v>38380</c:v>
                </c:pt>
                <c:pt idx="3">
                  <c:v>39215</c:v>
                </c:pt>
                <c:pt idx="4">
                  <c:v>35822</c:v>
                </c:pt>
              </c:numCache>
            </c:numRef>
          </c:val>
          <c:smooth val="0"/>
          <c:extLst>
            <c:ext xmlns:c16="http://schemas.microsoft.com/office/drawing/2014/chart" uri="{C3380CC4-5D6E-409C-BE32-E72D297353CC}">
              <c16:uniqueId val="{00000000-F738-4BE3-86A2-F53624BC4BB2}"/>
            </c:ext>
          </c:extLst>
        </c:ser>
        <c:ser>
          <c:idx val="1"/>
          <c:order val="1"/>
          <c:tx>
            <c:strRef>
              <c:f>Sheet3!$C$3:$C$4</c:f>
              <c:strCache>
                <c:ptCount val="1"/>
                <c:pt idx="0">
                  <c:v>2021</c:v>
                </c:pt>
              </c:strCache>
            </c:strRef>
          </c:tx>
          <c:spPr>
            <a:ln w="34925" cap="rnd">
              <a:solidFill>
                <a:schemeClr val="accent4"/>
              </a:solidFill>
              <a:round/>
            </a:ln>
            <a:effectLst>
              <a:outerShdw blurRad="57150" dist="19050" dir="5400000" algn="ctr" rotWithShape="0">
                <a:srgbClr val="000000">
                  <a:alpha val="63000"/>
                </a:srgbClr>
              </a:outerShdw>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Sheet3!$A$5:$A$10</c:f>
              <c:strCache>
                <c:ptCount val="5"/>
                <c:pt idx="0">
                  <c:v>animals</c:v>
                </c:pt>
                <c:pt idx="1">
                  <c:v>food</c:v>
                </c:pt>
                <c:pt idx="2">
                  <c:v>healthy eating</c:v>
                </c:pt>
                <c:pt idx="3">
                  <c:v>science</c:v>
                </c:pt>
                <c:pt idx="4">
                  <c:v>technology</c:v>
                </c:pt>
              </c:strCache>
            </c:strRef>
          </c:cat>
          <c:val>
            <c:numRef>
              <c:f>Sheet3!$C$5:$C$10</c:f>
              <c:numCache>
                <c:formatCode>General</c:formatCode>
                <c:ptCount val="5"/>
                <c:pt idx="0">
                  <c:v>35019</c:v>
                </c:pt>
                <c:pt idx="1">
                  <c:v>31045</c:v>
                </c:pt>
                <c:pt idx="2">
                  <c:v>30959</c:v>
                </c:pt>
                <c:pt idx="3">
                  <c:v>31953</c:v>
                </c:pt>
                <c:pt idx="4">
                  <c:v>32916</c:v>
                </c:pt>
              </c:numCache>
            </c:numRef>
          </c:val>
          <c:smooth val="0"/>
          <c:extLst>
            <c:ext xmlns:c16="http://schemas.microsoft.com/office/drawing/2014/chart" uri="{C3380CC4-5D6E-409C-BE32-E72D297353CC}">
              <c16:uniqueId val="{00000001-F738-4BE3-86A2-F53624BC4BB2}"/>
            </c:ext>
          </c:extLst>
        </c:ser>
        <c:dLbls>
          <c:dLblPos val="ctr"/>
          <c:showLegendKey val="0"/>
          <c:showVal val="1"/>
          <c:showCatName val="0"/>
          <c:showSerName val="0"/>
          <c:showPercent val="0"/>
          <c:showBubbleSize val="0"/>
        </c:dLbls>
        <c:smooth val="0"/>
        <c:axId val="347466783"/>
        <c:axId val="347467263"/>
      </c:lineChart>
      <c:catAx>
        <c:axId val="347466783"/>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347467263"/>
        <c:crosses val="autoZero"/>
        <c:auto val="1"/>
        <c:lblAlgn val="ctr"/>
        <c:lblOffset val="100"/>
        <c:noMultiLvlLbl val="0"/>
      </c:catAx>
      <c:valAx>
        <c:axId val="347467263"/>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34746678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[Task 3_Final Content Data set.csv]Sheet4!PivotTable8</c:name>
    <c:fmtId val="5"/>
  </c:pivotSource>
  <c:chart>
    <c:title>
      <c:tx>
        <c:rich>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r>
              <a:rPr lang="en-US"/>
              <a:t>Type of content Creation</a:t>
            </a:r>
          </a:p>
        </c:rich>
      </c:tx>
      <c:overlay val="0"/>
      <c:spPr>
        <a:noFill/>
        <a:ln>
          <a:noFill/>
        </a:ln>
        <a:effectLst/>
      </c:spPr>
      <c:txPr>
        <a:bodyPr rot="0" spcFirstLastPara="1" vertOverflow="ellipsis" vert="horz" wrap="square" anchor="ctr" anchorCtr="1"/>
        <a:lstStyle/>
        <a:p>
          <a:pPr>
            <a:defRPr sz="1600" b="1" i="0" u="none" strike="noStrike" kern="1200" cap="all" baseline="0">
              <a:solidFill>
                <a:schemeClr val="tx1">
                  <a:lumMod val="65000"/>
                  <a:lumOff val="35000"/>
                </a:schemeClr>
              </a:solidFill>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marker>
          <c:symbol val="circle"/>
          <c:size val="6"/>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7"/>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8"/>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9"/>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13"/>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14"/>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15"/>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15:xForSave val="1"/>
            </c:ext>
          </c:extLst>
        </c:dLbl>
      </c:pivotFmt>
      <c:pivotFmt>
        <c:idx val="16"/>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
        <c:idx val="2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5="http://schemas.microsoft.com/office/drawing/2012/chart" uri="{CE6537A1-D6FC-4f65-9D91-7224C49458BB}"/>
          </c:extLst>
        </c:dLbl>
      </c:pivotFmt>
    </c:pivotFmts>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Sheet4!$B$24</c:f>
              <c:strCache>
                <c:ptCount val="1"/>
                <c:pt idx="0">
                  <c:v>Total</c:v>
                </c:pt>
              </c:strCache>
            </c:strRef>
          </c:tx>
          <c:dPt>
            <c:idx val="0"/>
            <c:bubble3D val="0"/>
            <c:spPr>
              <a:solidFill>
                <a:schemeClr val="accent1"/>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1-1125-45D9-83FB-E1C6CDB09EA9}"/>
              </c:ext>
            </c:extLst>
          </c:dPt>
          <c:dPt>
            <c:idx val="1"/>
            <c:bubble3D val="0"/>
            <c:spPr>
              <a:solidFill>
                <a:schemeClr val="accent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3-1125-45D9-83FB-E1C6CDB09EA9}"/>
              </c:ext>
            </c:extLst>
          </c:dPt>
          <c:dPt>
            <c:idx val="2"/>
            <c:bubble3D val="0"/>
            <c:spPr>
              <a:solidFill>
                <a:schemeClr val="accent3"/>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5-1125-45D9-83FB-E1C6CDB09EA9}"/>
              </c:ext>
            </c:extLst>
          </c:dPt>
          <c:dPt>
            <c:idx val="3"/>
            <c:bubble3D val="0"/>
            <c:spPr>
              <a:solidFill>
                <a:schemeClr val="accent4"/>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extLst>
              <c:ext xmlns:c16="http://schemas.microsoft.com/office/drawing/2014/chart" uri="{C3380CC4-5D6E-409C-BE32-E72D297353CC}">
                <c16:uniqueId val="{00000007-1125-45D9-83FB-E1C6CDB09EA9}"/>
              </c:ext>
            </c:extLst>
          </c:dPt>
          <c:dLbls>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1-1125-45D9-83FB-E1C6CDB09EA9}"/>
                </c:ext>
              </c:extLst>
            </c:dLbl>
            <c:dLbl>
              <c:idx val="1"/>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3-1125-45D9-83FB-E1C6CDB09EA9}"/>
                </c:ext>
              </c:extLst>
            </c:dLbl>
            <c:dLbl>
              <c:idx val="2"/>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5-1125-45D9-83FB-E1C6CDB09EA9}"/>
                </c:ext>
              </c:extLst>
            </c:dLbl>
            <c:dLbl>
              <c:idx val="3"/>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extLst>
                <c:ext xmlns:c16="http://schemas.microsoft.com/office/drawing/2014/chart" uri="{C3380CC4-5D6E-409C-BE32-E72D297353CC}">
                  <c16:uniqueId val="{00000007-1125-45D9-83FB-E1C6CDB09EA9}"/>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spc="0" baseline="0">
                    <a:solidFill>
                      <a:schemeClr val="accent1"/>
                    </a:solidFill>
                    <a:latin typeface="+mn-lt"/>
                    <a:ea typeface="+mn-ea"/>
                    <a:cs typeface="+mn-cs"/>
                  </a:defRPr>
                </a:pPr>
                <a:endParaRPr lang="en-US"/>
              </a:p>
            </c:txPr>
            <c:dLblPos val="outEnd"/>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Sheet4!$A$25:$A$29</c:f>
              <c:strCache>
                <c:ptCount val="4"/>
                <c:pt idx="0">
                  <c:v>audio</c:v>
                </c:pt>
                <c:pt idx="1">
                  <c:v>GIF</c:v>
                </c:pt>
                <c:pt idx="2">
                  <c:v>photo</c:v>
                </c:pt>
                <c:pt idx="3">
                  <c:v>video</c:v>
                </c:pt>
              </c:strCache>
            </c:strRef>
          </c:cat>
          <c:val>
            <c:numRef>
              <c:f>Sheet4!$B$25:$B$29</c:f>
              <c:numCache>
                <c:formatCode>General</c:formatCode>
                <c:ptCount val="4"/>
                <c:pt idx="0">
                  <c:v>5660</c:v>
                </c:pt>
                <c:pt idx="1">
                  <c:v>6079</c:v>
                </c:pt>
                <c:pt idx="2">
                  <c:v>6589</c:v>
                </c:pt>
                <c:pt idx="3">
                  <c:v>6245</c:v>
                </c:pt>
              </c:numCache>
            </c:numRef>
          </c:val>
          <c:extLst>
            <c:ext xmlns:c16="http://schemas.microsoft.com/office/drawing/2014/chart" uri="{C3380CC4-5D6E-409C-BE32-E72D297353CC}">
              <c16:uniqueId val="{00000008-1125-45D9-83FB-E1C6CDB09EA9}"/>
            </c:ext>
          </c:extLst>
        </c:ser>
        <c:dLbls>
          <c:dLblPos val="outEnd"/>
          <c:showLegendKey val="0"/>
          <c:showVal val="1"/>
          <c:showCatName val="0"/>
          <c:showSerName val="0"/>
          <c:showPercent val="0"/>
          <c:showBubbleSize val="0"/>
          <c:showLeaderLines val="1"/>
        </c:dLbls>
      </c:pie3D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[Task 3_Final Content Data set.csv]Sheet4!PivotTable7</c:name>
    <c:fmtId val="7"/>
  </c:pivotSource>
  <c:chart>
    <c:autoTitleDeleted val="0"/>
    <c:pivotFmts>
      <c:pivotFmt>
        <c:idx val="0"/>
        <c:dLbl>
          <c:idx val="0"/>
          <c:delete val="1"/>
          <c:extLst>
            <c:ext xmlns:c15="http://schemas.microsoft.com/office/drawing/2012/chart" uri="{CE6537A1-D6FC-4f65-9D91-7224C49458BB}"/>
          </c:extLst>
        </c:dLbl>
      </c:pivotFmt>
      <c:pivotFmt>
        <c:idx val="1"/>
        <c:dLbl>
          <c:idx val="0"/>
          <c:delete val="1"/>
          <c:extLst>
            <c:ext xmlns:c15="http://schemas.microsoft.com/office/drawing/2012/chart" uri="{CE6537A1-D6FC-4f65-9D91-7224C49458BB}"/>
          </c:extLst>
        </c:dLbl>
      </c:pivotFmt>
      <c:pivotFmt>
        <c:idx val="2"/>
        <c:dLbl>
          <c:idx val="0"/>
          <c:delete val="1"/>
          <c:extLst>
            <c:ext xmlns:c15="http://schemas.microsoft.com/office/drawing/2012/chart" uri="{CE6537A1-D6FC-4f65-9D91-7224C49458BB}"/>
          </c:extLst>
        </c:dLbl>
      </c:pivotFmt>
      <c:pivotFmt>
        <c:idx val="3"/>
        <c:dLbl>
          <c:idx val="0"/>
          <c:delete val="1"/>
          <c:extLst>
            <c:ext xmlns:c15="http://schemas.microsoft.com/office/drawing/2012/chart" uri="{CE6537A1-D6FC-4f65-9D91-7224C49458BB}"/>
          </c:extLst>
        </c:dLbl>
      </c:pivotFmt>
      <c:pivotFmt>
        <c:idx val="4"/>
        <c:dLbl>
          <c:idx val="0"/>
          <c:delete val="1"/>
          <c:extLst>
            <c:ext xmlns:c15="http://schemas.microsoft.com/office/drawing/2012/chart" uri="{CE6537A1-D6FC-4f65-9D91-7224C49458BB}"/>
          </c:extLst>
        </c:dLbl>
      </c:pivotFmt>
      <c:pivotFmt>
        <c:idx val="5"/>
        <c:dLbl>
          <c:idx val="0"/>
          <c:delete val="1"/>
          <c:extLst>
            <c:ext xmlns:c15="http://schemas.microsoft.com/office/drawing/2012/chart" uri="{CE6537A1-D6FC-4f65-9D91-7224C49458BB}"/>
          </c:extLst>
        </c:dLbl>
      </c:pivotFmt>
      <c:pivotFmt>
        <c:idx val="6"/>
        <c:dLbl>
          <c:idx val="0"/>
          <c:delete val="1"/>
          <c:extLst>
            <c:ext xmlns:c15="http://schemas.microsoft.com/office/drawing/2012/chart" uri="{CE6537A1-D6FC-4f65-9D91-7224C49458BB}"/>
          </c:extLst>
        </c:dLbl>
      </c:pivotFmt>
      <c:pivotFmt>
        <c:idx val="7"/>
        <c:dLbl>
          <c:idx val="0"/>
          <c:delete val="1"/>
          <c:extLst>
            <c:ext xmlns:c15="http://schemas.microsoft.com/office/drawing/2012/chart" uri="{CE6537A1-D6FC-4f65-9D91-7224C49458BB}"/>
          </c:extLst>
        </c:dLbl>
      </c:pivotFmt>
      <c:pivotFmt>
        <c:idx val="8"/>
        <c:dLbl>
          <c:idx val="0"/>
          <c:delete val="1"/>
          <c:extLst>
            <c:ext xmlns:c15="http://schemas.microsoft.com/office/drawing/2012/chart" uri="{CE6537A1-D6FC-4f65-9D91-7224C49458BB}"/>
          </c:extLst>
        </c:dLbl>
      </c:pivotFmt>
      <c:pivotFmt>
        <c:idx val="9"/>
        <c:dLbl>
          <c:idx val="0"/>
          <c:delete val="1"/>
          <c:extLst>
            <c:ext xmlns:c15="http://schemas.microsoft.com/office/drawing/2012/chart" uri="{CE6537A1-D6FC-4f65-9D91-7224C49458BB}"/>
          </c:extLst>
        </c:dLbl>
      </c:pivotFmt>
      <c:pivotFmt>
        <c:idx val="10"/>
        <c:dLbl>
          <c:idx val="0"/>
          <c:delete val="1"/>
          <c:extLst>
            <c:ext xmlns:c15="http://schemas.microsoft.com/office/drawing/2012/chart" uri="{CE6537A1-D6FC-4f65-9D91-7224C49458BB}"/>
          </c:extLst>
        </c:dLbl>
      </c:pivotFmt>
      <c:pivotFmt>
        <c:idx val="11"/>
        <c:dLbl>
          <c:idx val="0"/>
          <c:delete val="1"/>
          <c:extLst>
            <c:ext xmlns:c15="http://schemas.microsoft.com/office/drawing/2012/chart" uri="{CE6537A1-D6FC-4f65-9D91-7224C49458BB}"/>
          </c:extLst>
        </c:dLbl>
      </c:pivotFmt>
      <c:pivotFmt>
        <c:idx val="12"/>
        <c:dLbl>
          <c:idx val="0"/>
          <c:delete val="1"/>
          <c:extLst>
            <c:ext xmlns:c15="http://schemas.microsoft.com/office/drawing/2012/chart" uri="{CE6537A1-D6FC-4f65-9D91-7224C49458BB}"/>
          </c:extLst>
        </c:dLbl>
      </c:pivotFmt>
      <c:pivotFmt>
        <c:idx val="13"/>
        <c:dLbl>
          <c:idx val="0"/>
          <c:delete val="1"/>
          <c:extLst>
            <c:ext xmlns:c15="http://schemas.microsoft.com/office/drawing/2012/chart" uri="{CE6537A1-D6FC-4f65-9D91-7224C49458BB}"/>
          </c:extLst>
        </c:dLbl>
      </c:pivotFmt>
      <c:pivotFmt>
        <c:idx val="14"/>
        <c:dLbl>
          <c:idx val="0"/>
          <c:delete val="1"/>
          <c:extLst>
            <c:ext xmlns:c15="http://schemas.microsoft.com/office/drawing/2012/chart" uri="{CE6537A1-D6FC-4f65-9D91-7224C49458BB}"/>
          </c:extLst>
        </c:dLbl>
      </c:pivotFmt>
      <c:pivotFmt>
        <c:idx val="15"/>
        <c:dLbl>
          <c:idx val="0"/>
          <c:delete val="1"/>
          <c:extLst>
            <c:ext xmlns:c15="http://schemas.microsoft.com/office/drawing/2012/chart" uri="{CE6537A1-D6FC-4f65-9D91-7224C49458BB}"/>
          </c:extLst>
        </c:dLbl>
      </c:pivotFmt>
      <c:pivotFmt>
        <c:idx val="16"/>
        <c:dLbl>
          <c:idx val="0"/>
          <c:delete val="1"/>
          <c:extLst>
            <c:ext xmlns:c15="http://schemas.microsoft.com/office/drawing/2012/chart" uri="{CE6537A1-D6FC-4f65-9D91-7224C49458BB}"/>
          </c:extLst>
        </c:dLbl>
      </c:pivotFmt>
      <c:pivotFmt>
        <c:idx val="17"/>
        <c:dLbl>
          <c:idx val="0"/>
          <c:delete val="1"/>
          <c:extLst>
            <c:ext xmlns:c15="http://schemas.microsoft.com/office/drawing/2012/chart" uri="{CE6537A1-D6FC-4f65-9D91-7224C49458BB}"/>
          </c:extLst>
        </c:dLbl>
      </c:pivotFmt>
      <c:pivotFmt>
        <c:idx val="18"/>
        <c:dLbl>
          <c:idx val="0"/>
          <c:delete val="1"/>
          <c:extLst>
            <c:ext xmlns:c15="http://schemas.microsoft.com/office/drawing/2012/chart" uri="{CE6537A1-D6FC-4f65-9D91-7224C49458BB}"/>
          </c:extLst>
        </c:dLbl>
      </c:pivotFmt>
      <c:pivotFmt>
        <c:idx val="19"/>
        <c:dLbl>
          <c:idx val="0"/>
          <c:delete val="1"/>
          <c:extLst>
            <c:ext xmlns:c15="http://schemas.microsoft.com/office/drawing/2012/chart" uri="{CE6537A1-D6FC-4f65-9D91-7224C49458BB}"/>
          </c:extLst>
        </c:dLbl>
      </c:pivotFmt>
      <c:pivotFmt>
        <c:idx val="20"/>
        <c:dLbl>
          <c:idx val="0"/>
          <c:delete val="1"/>
          <c:extLst>
            <c:ext xmlns:c15="http://schemas.microsoft.com/office/drawing/2012/chart" uri="{CE6537A1-D6FC-4f65-9D91-7224C49458BB}"/>
          </c:extLst>
        </c:dLbl>
      </c:pivotFmt>
      <c:pivotFmt>
        <c:idx val="21"/>
        <c:dLbl>
          <c:idx val="0"/>
          <c:delete val="1"/>
          <c:extLst>
            <c:ext xmlns:c15="http://schemas.microsoft.com/office/drawing/2012/chart" uri="{CE6537A1-D6FC-4f65-9D91-7224C49458BB}"/>
          </c:extLst>
        </c:dLbl>
      </c:pivotFmt>
      <c:pivotFmt>
        <c:idx val="22"/>
        <c:dLbl>
          <c:idx val="0"/>
          <c:delete val="1"/>
          <c:extLst>
            <c:ext xmlns:c15="http://schemas.microsoft.com/office/drawing/2012/chart" uri="{CE6537A1-D6FC-4f65-9D91-7224C49458BB}"/>
          </c:extLst>
        </c:dLbl>
      </c:pivotFmt>
      <c:pivotFmt>
        <c:idx val="23"/>
        <c:dLbl>
          <c:idx val="0"/>
          <c:delete val="1"/>
          <c:extLst>
            <c:ext xmlns:c15="http://schemas.microsoft.com/office/drawing/2012/chart" uri="{CE6537A1-D6FC-4f65-9D91-7224C49458BB}"/>
          </c:extLst>
        </c:dLbl>
      </c:pivotFmt>
      <c:pivotFmt>
        <c:idx val="24"/>
        <c:dLbl>
          <c:idx val="0"/>
          <c:delete val="1"/>
          <c:extLst>
            <c:ext xmlns:c15="http://schemas.microsoft.com/office/drawing/2012/chart" uri="{CE6537A1-D6FC-4f65-9D91-7224C49458BB}"/>
          </c:extLst>
        </c:dLbl>
      </c:pivotFmt>
      <c:pivotFmt>
        <c:idx val="25"/>
        <c:dLbl>
          <c:idx val="0"/>
          <c:delete val="1"/>
          <c:extLst>
            <c:ext xmlns:c15="http://schemas.microsoft.com/office/drawing/2012/chart" uri="{CE6537A1-D6FC-4f65-9D91-7224C49458BB}"/>
          </c:extLst>
        </c:dLbl>
      </c:pivotFmt>
      <c:pivotFmt>
        <c:idx val="26"/>
        <c:dLbl>
          <c:idx val="0"/>
          <c:delete val="1"/>
          <c:extLst>
            <c:ext xmlns:c15="http://schemas.microsoft.com/office/drawing/2012/chart" uri="{CE6537A1-D6FC-4f65-9D91-7224C49458BB}"/>
          </c:extLst>
        </c:dLbl>
      </c:pivotFmt>
      <c:pivotFmt>
        <c:idx val="27"/>
        <c:dLbl>
          <c:idx val="0"/>
          <c:delete val="1"/>
          <c:extLst>
            <c:ext xmlns:c15="http://schemas.microsoft.com/office/drawing/2012/chart" uri="{CE6537A1-D6FC-4f65-9D91-7224C49458BB}"/>
          </c:extLst>
        </c:dLbl>
      </c:pivotFmt>
      <c:pivotFmt>
        <c:idx val="28"/>
        <c:dLbl>
          <c:idx val="0"/>
          <c:delete val="1"/>
          <c:extLst>
            <c:ext xmlns:c15="http://schemas.microsoft.com/office/drawing/2012/chart" uri="{CE6537A1-D6FC-4f65-9D91-7224C49458BB}"/>
          </c:extLst>
        </c:dLbl>
      </c:pivotFmt>
      <c:pivotFmt>
        <c:idx val="29"/>
        <c:dLbl>
          <c:idx val="0"/>
          <c:delete val="1"/>
          <c:extLst>
            <c:ext xmlns:c15="http://schemas.microsoft.com/office/drawing/2012/chart" uri="{CE6537A1-D6FC-4f65-9D91-7224C49458BB}"/>
          </c:extLst>
        </c:dLbl>
      </c:pivotFmt>
      <c:pivotFmt>
        <c:idx val="30"/>
        <c:dLbl>
          <c:idx val="0"/>
          <c:delete val="1"/>
          <c:extLst>
            <c:ext xmlns:c15="http://schemas.microsoft.com/office/drawing/2012/chart" uri="{CE6537A1-D6FC-4f65-9D91-7224C49458BB}"/>
          </c:extLst>
        </c:dLbl>
      </c:pivotFmt>
      <c:pivotFmt>
        <c:idx val="31"/>
        <c:dLbl>
          <c:idx val="0"/>
          <c:delete val="1"/>
          <c:extLst>
            <c:ext xmlns:c15="http://schemas.microsoft.com/office/drawing/2012/chart" uri="{CE6537A1-D6FC-4f65-9D91-7224C49458BB}"/>
          </c:extLst>
        </c:dLbl>
      </c:pivotFmt>
      <c:pivotFmt>
        <c:idx val="32"/>
        <c:dLbl>
          <c:idx val="0"/>
          <c:delete val="1"/>
          <c:extLst>
            <c:ext xmlns:c15="http://schemas.microsoft.com/office/drawing/2012/chart" uri="{CE6537A1-D6FC-4f65-9D91-7224C49458BB}"/>
          </c:extLst>
        </c:dLbl>
      </c:pivotFmt>
      <c:pivotFmt>
        <c:idx val="33"/>
        <c:dLbl>
          <c:idx val="0"/>
          <c:delete val="1"/>
          <c:extLst>
            <c:ext xmlns:c15="http://schemas.microsoft.com/office/drawing/2012/chart" uri="{CE6537A1-D6FC-4f65-9D91-7224C49458BB}"/>
          </c:extLst>
        </c:dLbl>
      </c:pivotFmt>
      <c:pivotFmt>
        <c:idx val="34"/>
        <c:dLbl>
          <c:idx val="0"/>
          <c:delete val="1"/>
          <c:extLst>
            <c:ext xmlns:c15="http://schemas.microsoft.com/office/drawing/2012/chart" uri="{CE6537A1-D6FC-4f65-9D91-7224C49458BB}"/>
          </c:extLst>
        </c:dLbl>
      </c:pivotFmt>
      <c:pivotFmt>
        <c:idx val="35"/>
        <c:dLbl>
          <c:idx val="0"/>
          <c:delete val="1"/>
          <c:extLst>
            <c:ext xmlns:c15="http://schemas.microsoft.com/office/drawing/2012/chart" uri="{CE6537A1-D6FC-4f65-9D91-7224C49458BB}"/>
          </c:extLst>
        </c:dLbl>
      </c:pivotFmt>
      <c:pivotFmt>
        <c:idx val="36"/>
        <c:dLbl>
          <c:idx val="0"/>
          <c:delete val="1"/>
          <c:extLst>
            <c:ext xmlns:c15="http://schemas.microsoft.com/office/drawing/2012/chart" uri="{CE6537A1-D6FC-4f65-9D91-7224C49458BB}"/>
          </c:extLst>
        </c:dLbl>
      </c:pivotFmt>
      <c:pivotFmt>
        <c:idx val="37"/>
        <c:dLbl>
          <c:idx val="0"/>
          <c:delete val="1"/>
          <c:extLst>
            <c:ext xmlns:c15="http://schemas.microsoft.com/office/drawing/2012/chart" uri="{CE6537A1-D6FC-4f65-9D91-7224C49458BB}"/>
          </c:extLst>
        </c:dLbl>
      </c:pivotFmt>
      <c:pivotFmt>
        <c:idx val="38"/>
        <c:dLbl>
          <c:idx val="0"/>
          <c:delete val="1"/>
          <c:extLst>
            <c:ext xmlns:c15="http://schemas.microsoft.com/office/drawing/2012/chart" uri="{CE6537A1-D6FC-4f65-9D91-7224C49458BB}"/>
          </c:extLst>
        </c:dLbl>
      </c:pivotFmt>
      <c:pivotFmt>
        <c:idx val="39"/>
        <c:dLbl>
          <c:idx val="0"/>
          <c:delete val="1"/>
          <c:extLst>
            <c:ext xmlns:c15="http://schemas.microsoft.com/office/drawing/2012/chart" uri="{CE6537A1-D6FC-4f65-9D91-7224C49458BB}"/>
          </c:extLst>
        </c:dLbl>
      </c:pivotFmt>
      <c:pivotFmt>
        <c:idx val="40"/>
        <c:dLbl>
          <c:idx val="0"/>
          <c:delete val="1"/>
          <c:extLst>
            <c:ext xmlns:c15="http://schemas.microsoft.com/office/drawing/2012/chart" uri="{CE6537A1-D6FC-4f65-9D91-7224C49458BB}"/>
          </c:extLst>
        </c:dLbl>
      </c:pivotFmt>
      <c:pivotFmt>
        <c:idx val="41"/>
        <c:dLbl>
          <c:idx val="0"/>
          <c:delete val="1"/>
          <c:extLst>
            <c:ext xmlns:c15="http://schemas.microsoft.com/office/drawing/2012/chart" uri="{CE6537A1-D6FC-4f65-9D91-7224C49458BB}"/>
          </c:extLst>
        </c:dLbl>
      </c:pivotFmt>
      <c:pivotFmt>
        <c:idx val="42"/>
        <c:dLbl>
          <c:idx val="0"/>
          <c:delete val="1"/>
          <c:extLst>
            <c:ext xmlns:c15="http://schemas.microsoft.com/office/drawing/2012/chart" uri="{CE6537A1-D6FC-4f65-9D91-7224C49458BB}"/>
          </c:extLst>
        </c:dLbl>
      </c:pivotFmt>
      <c:pivotFmt>
        <c:idx val="43"/>
        <c:dLbl>
          <c:idx val="0"/>
          <c:delete val="1"/>
          <c:extLst>
            <c:ext xmlns:c15="http://schemas.microsoft.com/office/drawing/2012/chart" uri="{CE6537A1-D6FC-4f65-9D91-7224C49458BB}"/>
          </c:extLst>
        </c:dLbl>
      </c:pivotFmt>
      <c:pivotFmt>
        <c:idx val="44"/>
        <c:dLbl>
          <c:idx val="0"/>
          <c:delete val="1"/>
          <c:extLst>
            <c:ext xmlns:c15="http://schemas.microsoft.com/office/drawing/2012/chart" uri="{CE6537A1-D6FC-4f65-9D91-7224C49458BB}"/>
          </c:extLst>
        </c:dLbl>
      </c:pivotFmt>
      <c:pivotFmt>
        <c:idx val="45"/>
        <c:dLbl>
          <c:idx val="0"/>
          <c:delete val="1"/>
          <c:extLst>
            <c:ext xmlns:c15="http://schemas.microsoft.com/office/drawing/2012/chart" uri="{CE6537A1-D6FC-4f65-9D91-7224C49458BB}"/>
          </c:extLst>
        </c:dLbl>
      </c:pivotFmt>
      <c:pivotFmt>
        <c:idx val="46"/>
        <c:dLbl>
          <c:idx val="0"/>
          <c:delete val="1"/>
          <c:extLst>
            <c:ext xmlns:c15="http://schemas.microsoft.com/office/drawing/2012/chart" uri="{CE6537A1-D6FC-4f65-9D91-7224C49458BB}"/>
          </c:extLst>
        </c:dLbl>
      </c:pivotFmt>
      <c:pivotFmt>
        <c:idx val="47"/>
        <c:dLbl>
          <c:idx val="0"/>
          <c:delete val="1"/>
          <c:extLst>
            <c:ext xmlns:c15="http://schemas.microsoft.com/office/drawing/2012/chart" uri="{CE6537A1-D6FC-4f65-9D91-7224C49458BB}"/>
          </c:extLst>
        </c:dLbl>
      </c:pivotFmt>
      <c:pivotFmt>
        <c:idx val="48"/>
        <c:dLbl>
          <c:idx val="0"/>
          <c:delete val="1"/>
          <c:extLst>
            <c:ext xmlns:c15="http://schemas.microsoft.com/office/drawing/2012/chart" uri="{CE6537A1-D6FC-4f65-9D91-7224C49458BB}"/>
          </c:extLst>
        </c:dLbl>
      </c:pivotFmt>
      <c:pivotFmt>
        <c:idx val="49"/>
        <c:dLbl>
          <c:idx val="0"/>
          <c:delete val="1"/>
          <c:extLst>
            <c:ext xmlns:c15="http://schemas.microsoft.com/office/drawing/2012/chart" uri="{CE6537A1-D6FC-4f65-9D91-7224C49458BB}"/>
          </c:extLst>
        </c:dLbl>
      </c:pivotFmt>
      <c:pivotFmt>
        <c:idx val="50"/>
        <c:dLbl>
          <c:idx val="0"/>
          <c:delete val="1"/>
          <c:extLst>
            <c:ext xmlns:c15="http://schemas.microsoft.com/office/drawing/2012/chart" uri="{CE6537A1-D6FC-4f65-9D91-7224C49458BB}"/>
          </c:extLst>
        </c:dLbl>
      </c:pivotFmt>
      <c:pivotFmt>
        <c:idx val="51"/>
        <c:dLbl>
          <c:idx val="0"/>
          <c:delete val="1"/>
          <c:extLst>
            <c:ext xmlns:c15="http://schemas.microsoft.com/office/drawing/2012/chart" uri="{CE6537A1-D6FC-4f65-9D91-7224C49458BB}"/>
          </c:extLst>
        </c:dLbl>
      </c:pivotFmt>
      <c:pivotFmt>
        <c:idx val="52"/>
        <c:dLbl>
          <c:idx val="0"/>
          <c:delete val="1"/>
          <c:extLst>
            <c:ext xmlns:c15="http://schemas.microsoft.com/office/drawing/2012/chart" uri="{CE6537A1-D6FC-4f65-9D91-7224C49458BB}"/>
          </c:extLst>
        </c:dLbl>
      </c:pivotFmt>
      <c:pivotFmt>
        <c:idx val="53"/>
        <c:dLbl>
          <c:idx val="0"/>
          <c:delete val="1"/>
          <c:extLst>
            <c:ext xmlns:c15="http://schemas.microsoft.com/office/drawing/2012/chart" uri="{CE6537A1-D6FC-4f65-9D91-7224C49458BB}"/>
          </c:extLst>
        </c:dLbl>
      </c:pivotFmt>
      <c:pivotFmt>
        <c:idx val="54"/>
        <c:dLbl>
          <c:idx val="0"/>
          <c:delete val="1"/>
          <c:extLst>
            <c:ext xmlns:c15="http://schemas.microsoft.com/office/drawing/2012/chart" uri="{CE6537A1-D6FC-4f65-9D91-7224C49458BB}"/>
          </c:extLst>
        </c:dLbl>
      </c:pivotFmt>
      <c:pivotFmt>
        <c:idx val="55"/>
        <c:dLbl>
          <c:idx val="0"/>
          <c:delete val="1"/>
          <c:extLst>
            <c:ext xmlns:c15="http://schemas.microsoft.com/office/drawing/2012/chart" uri="{CE6537A1-D6FC-4f65-9D91-7224C49458BB}"/>
          </c:extLst>
        </c:dLbl>
      </c:pivotFmt>
      <c:pivotFmt>
        <c:idx val="56"/>
        <c:dLbl>
          <c:idx val="0"/>
          <c:delete val="1"/>
          <c:extLst>
            <c:ext xmlns:c15="http://schemas.microsoft.com/office/drawing/2012/chart" uri="{CE6537A1-D6FC-4f65-9D91-7224C49458BB}"/>
          </c:extLst>
        </c:dLbl>
      </c:pivotFmt>
      <c:pivotFmt>
        <c:idx val="57"/>
        <c:dLbl>
          <c:idx val="0"/>
          <c:delete val="1"/>
          <c:extLst>
            <c:ext xmlns:c15="http://schemas.microsoft.com/office/drawing/2012/chart" uri="{CE6537A1-D6FC-4f65-9D91-7224C49458BB}"/>
          </c:extLst>
        </c:dLbl>
      </c:pivotFmt>
      <c:pivotFmt>
        <c:idx val="58"/>
        <c:dLbl>
          <c:idx val="0"/>
          <c:delete val="1"/>
          <c:extLst>
            <c:ext xmlns:c15="http://schemas.microsoft.com/office/drawing/2012/chart" uri="{CE6537A1-D6FC-4f65-9D91-7224C49458BB}"/>
          </c:extLst>
        </c:dLbl>
      </c:pivotFmt>
      <c:pivotFmt>
        <c:idx val="59"/>
        <c:dLbl>
          <c:idx val="0"/>
          <c:delete val="1"/>
          <c:extLst>
            <c:ext xmlns:c15="http://schemas.microsoft.com/office/drawing/2012/chart" uri="{CE6537A1-D6FC-4f65-9D91-7224C49458BB}"/>
          </c:extLst>
        </c:dLbl>
      </c:pivotFmt>
      <c:pivotFmt>
        <c:idx val="60"/>
        <c:dLbl>
          <c:idx val="0"/>
          <c:delete val="1"/>
          <c:extLst>
            <c:ext xmlns:c15="http://schemas.microsoft.com/office/drawing/2012/chart" uri="{CE6537A1-D6FC-4f65-9D91-7224C49458BB}"/>
          </c:extLst>
        </c:dLbl>
      </c:pivotFmt>
      <c:pivotFmt>
        <c:idx val="61"/>
        <c:dLbl>
          <c:idx val="0"/>
          <c:delete val="1"/>
          <c:extLst>
            <c:ext xmlns:c15="http://schemas.microsoft.com/office/drawing/2012/chart" uri="{CE6537A1-D6FC-4f65-9D91-7224C49458BB}"/>
          </c:extLst>
        </c:dLbl>
      </c:pivotFmt>
      <c:pivotFmt>
        <c:idx val="62"/>
        <c:dLbl>
          <c:idx val="0"/>
          <c:delete val="1"/>
          <c:extLst>
            <c:ext xmlns:c15="http://schemas.microsoft.com/office/drawing/2012/chart" uri="{CE6537A1-D6FC-4f65-9D91-7224C49458BB}"/>
          </c:extLst>
        </c:dLbl>
      </c:pivotFmt>
      <c:pivotFmt>
        <c:idx val="63"/>
        <c:dLbl>
          <c:idx val="0"/>
          <c:delete val="1"/>
          <c:extLst>
            <c:ext xmlns:c15="http://schemas.microsoft.com/office/drawing/2012/chart" uri="{CE6537A1-D6FC-4f65-9D91-7224C49458BB}"/>
          </c:extLst>
        </c:dLbl>
      </c:pivotFmt>
      <c:pivotFmt>
        <c:idx val="64"/>
        <c:dLbl>
          <c:idx val="0"/>
          <c:delete val="1"/>
          <c:extLst>
            <c:ext xmlns:c15="http://schemas.microsoft.com/office/drawing/2012/chart" uri="{CE6537A1-D6FC-4f65-9D91-7224C49458BB}"/>
          </c:extLst>
        </c:dLbl>
      </c:pivotFmt>
      <c:pivotFmt>
        <c:idx val="65"/>
        <c:dLbl>
          <c:idx val="0"/>
          <c:delete val="1"/>
          <c:extLst>
            <c:ext xmlns:c15="http://schemas.microsoft.com/office/drawing/2012/chart" uri="{CE6537A1-D6FC-4f65-9D91-7224C49458BB}"/>
          </c:extLst>
        </c:dLbl>
      </c:pivotFmt>
      <c:pivotFmt>
        <c:idx val="66"/>
        <c:dLbl>
          <c:idx val="0"/>
          <c:delete val="1"/>
          <c:extLst>
            <c:ext xmlns:c15="http://schemas.microsoft.com/office/drawing/2012/chart" uri="{CE6537A1-D6FC-4f65-9D91-7224C49458BB}"/>
          </c:extLst>
        </c:dLbl>
      </c:pivotFmt>
      <c:pivotFmt>
        <c:idx val="67"/>
        <c:dLbl>
          <c:idx val="0"/>
          <c:delete val="1"/>
          <c:extLst>
            <c:ext xmlns:c15="http://schemas.microsoft.com/office/drawing/2012/chart" uri="{CE6537A1-D6FC-4f65-9D91-7224C49458BB}"/>
          </c:extLst>
        </c:dLbl>
      </c:pivotFmt>
      <c:pivotFmt>
        <c:idx val="68"/>
        <c:dLbl>
          <c:idx val="0"/>
          <c:delete val="1"/>
          <c:extLst>
            <c:ext xmlns:c15="http://schemas.microsoft.com/office/drawing/2012/chart" uri="{CE6537A1-D6FC-4f65-9D91-7224C49458BB}"/>
          </c:extLst>
        </c:dLbl>
      </c:pivotFmt>
      <c:pivotFmt>
        <c:idx val="69"/>
        <c:dLbl>
          <c:idx val="0"/>
          <c:delete val="1"/>
          <c:extLst>
            <c:ext xmlns:c15="http://schemas.microsoft.com/office/drawing/2012/chart" uri="{CE6537A1-D6FC-4f65-9D91-7224C49458BB}"/>
          </c:extLst>
        </c:dLbl>
      </c:pivotFmt>
      <c:pivotFmt>
        <c:idx val="70"/>
        <c:dLbl>
          <c:idx val="0"/>
          <c:delete val="1"/>
          <c:extLst>
            <c:ext xmlns:c15="http://schemas.microsoft.com/office/drawing/2012/chart" uri="{CE6537A1-D6FC-4f65-9D91-7224C49458BB}"/>
          </c:extLst>
        </c:dLbl>
      </c:pivotFmt>
      <c:pivotFmt>
        <c:idx val="71"/>
        <c:dLbl>
          <c:idx val="0"/>
          <c:delete val="1"/>
          <c:extLst>
            <c:ext xmlns:c15="http://schemas.microsoft.com/office/drawing/2012/chart" uri="{CE6537A1-D6FC-4f65-9D91-7224C49458BB}"/>
          </c:extLst>
        </c:dLbl>
      </c:pivotFmt>
      <c:pivotFmt>
        <c:idx val="72"/>
        <c:dLbl>
          <c:idx val="0"/>
          <c:delete val="1"/>
          <c:extLst>
            <c:ext xmlns:c15="http://schemas.microsoft.com/office/drawing/2012/chart" uri="{CE6537A1-D6FC-4f65-9D91-7224C49458BB}"/>
          </c:extLst>
        </c:dLbl>
      </c:pivotFmt>
      <c:pivotFmt>
        <c:idx val="73"/>
        <c:dLbl>
          <c:idx val="0"/>
          <c:delete val="1"/>
          <c:extLst>
            <c:ext xmlns:c15="http://schemas.microsoft.com/office/drawing/2012/chart" uri="{CE6537A1-D6FC-4f65-9D91-7224C49458BB}"/>
          </c:extLst>
        </c:dLbl>
      </c:pivotFmt>
      <c:pivotFmt>
        <c:idx val="74"/>
        <c:dLbl>
          <c:idx val="0"/>
          <c:delete val="1"/>
          <c:extLst>
            <c:ext xmlns:c15="http://schemas.microsoft.com/office/drawing/2012/chart" uri="{CE6537A1-D6FC-4f65-9D91-7224C49458BB}"/>
          </c:extLst>
        </c:dLbl>
      </c:pivotFmt>
      <c:pivotFmt>
        <c:idx val="75"/>
        <c:dLbl>
          <c:idx val="0"/>
          <c:delete val="1"/>
          <c:extLst>
            <c:ext xmlns:c15="http://schemas.microsoft.com/office/drawing/2012/chart" uri="{CE6537A1-D6FC-4f65-9D91-7224C49458BB}"/>
          </c:extLst>
        </c:dLbl>
      </c:pivotFmt>
      <c:pivotFmt>
        <c:idx val="76"/>
        <c:dLbl>
          <c:idx val="0"/>
          <c:delete val="1"/>
          <c:extLst>
            <c:ext xmlns:c15="http://schemas.microsoft.com/office/drawing/2012/chart" uri="{CE6537A1-D6FC-4f65-9D91-7224C49458BB}"/>
          </c:extLst>
        </c:dLbl>
      </c:pivotFmt>
      <c:pivotFmt>
        <c:idx val="77"/>
        <c:dLbl>
          <c:idx val="0"/>
          <c:delete val="1"/>
          <c:extLst>
            <c:ext xmlns:c15="http://schemas.microsoft.com/office/drawing/2012/chart" uri="{CE6537A1-D6FC-4f65-9D91-7224C49458BB}"/>
          </c:extLst>
        </c:dLbl>
      </c:pivotFmt>
      <c:pivotFmt>
        <c:idx val="78"/>
        <c:dLbl>
          <c:idx val="0"/>
          <c:delete val="1"/>
          <c:extLst>
            <c:ext xmlns:c15="http://schemas.microsoft.com/office/drawing/2012/chart" uri="{CE6537A1-D6FC-4f65-9D91-7224C49458BB}"/>
          </c:extLst>
        </c:dLbl>
      </c:pivotFmt>
      <c:pivotFmt>
        <c:idx val="79"/>
        <c:dLbl>
          <c:idx val="0"/>
          <c:delete val="1"/>
          <c:extLst>
            <c:ext xmlns:c15="http://schemas.microsoft.com/office/drawing/2012/chart" uri="{CE6537A1-D6FC-4f65-9D91-7224C49458BB}"/>
          </c:extLst>
        </c:dLbl>
      </c:pivotFmt>
      <c:pivotFmt>
        <c:idx val="80"/>
        <c:dLbl>
          <c:idx val="0"/>
          <c:delete val="1"/>
          <c:extLst>
            <c:ext xmlns:c15="http://schemas.microsoft.com/office/drawing/2012/chart" uri="{CE6537A1-D6FC-4f65-9D91-7224C49458BB}"/>
          </c:extLst>
        </c:dLbl>
      </c:pivotFmt>
      <c:pivotFmt>
        <c:idx val="81"/>
        <c:dLbl>
          <c:idx val="0"/>
          <c:delete val="1"/>
          <c:extLst>
            <c:ext xmlns:c15="http://schemas.microsoft.com/office/drawing/2012/chart" uri="{CE6537A1-D6FC-4f65-9D91-7224C49458BB}"/>
          </c:extLst>
        </c:dLbl>
      </c:pivotFmt>
      <c:pivotFmt>
        <c:idx val="82"/>
        <c:dLbl>
          <c:idx val="0"/>
          <c:delete val="1"/>
          <c:extLst>
            <c:ext xmlns:c15="http://schemas.microsoft.com/office/drawing/2012/chart" uri="{CE6537A1-D6FC-4f65-9D91-7224C49458BB}"/>
          </c:extLst>
        </c:dLbl>
      </c:pivotFmt>
      <c:pivotFmt>
        <c:idx val="83"/>
        <c:dLbl>
          <c:idx val="0"/>
          <c:delete val="1"/>
          <c:extLst>
            <c:ext xmlns:c15="http://schemas.microsoft.com/office/drawing/2012/chart" uri="{CE6537A1-D6FC-4f65-9D91-7224C49458BB}"/>
          </c:extLst>
        </c:dLbl>
      </c:pivotFmt>
      <c:pivotFmt>
        <c:idx val="84"/>
        <c:dLbl>
          <c:idx val="0"/>
          <c:delete val="1"/>
          <c:extLst>
            <c:ext xmlns:c15="http://schemas.microsoft.com/office/drawing/2012/chart" uri="{CE6537A1-D6FC-4f65-9D91-7224C49458BB}"/>
          </c:extLst>
        </c:dLbl>
      </c:pivotFmt>
      <c:pivotFmt>
        <c:idx val="85"/>
        <c:dLbl>
          <c:idx val="0"/>
          <c:delete val="1"/>
          <c:extLst>
            <c:ext xmlns:c15="http://schemas.microsoft.com/office/drawing/2012/chart" uri="{CE6537A1-D6FC-4f65-9D91-7224C49458BB}"/>
          </c:extLst>
        </c:dLbl>
      </c:pivotFmt>
      <c:pivotFmt>
        <c:idx val="86"/>
        <c:dLbl>
          <c:idx val="0"/>
          <c:delete val="1"/>
          <c:extLst>
            <c:ext xmlns:c15="http://schemas.microsoft.com/office/drawing/2012/chart" uri="{CE6537A1-D6FC-4f65-9D91-7224C49458BB}"/>
          </c:extLst>
        </c:dLbl>
      </c:pivotFmt>
      <c:pivotFmt>
        <c:idx val="87"/>
        <c:dLbl>
          <c:idx val="0"/>
          <c:delete val="1"/>
          <c:extLst>
            <c:ext xmlns:c15="http://schemas.microsoft.com/office/drawing/2012/chart" uri="{CE6537A1-D6FC-4f65-9D91-7224C49458BB}"/>
          </c:extLst>
        </c:dLbl>
      </c:pivotFmt>
      <c:pivotFmt>
        <c:idx val="88"/>
        <c:dLbl>
          <c:idx val="0"/>
          <c:delete val="1"/>
          <c:extLst>
            <c:ext xmlns:c15="http://schemas.microsoft.com/office/drawing/2012/chart" uri="{CE6537A1-D6FC-4f65-9D91-7224C49458BB}"/>
          </c:extLst>
        </c:dLbl>
      </c:pivotFmt>
      <c:pivotFmt>
        <c:idx val="89"/>
        <c:dLbl>
          <c:idx val="0"/>
          <c:delete val="1"/>
          <c:extLst>
            <c:ext xmlns:c15="http://schemas.microsoft.com/office/drawing/2012/chart" uri="{CE6537A1-D6FC-4f65-9D91-7224C49458BB}"/>
          </c:extLst>
        </c:dLbl>
      </c:pivotFmt>
      <c:pivotFmt>
        <c:idx val="90"/>
        <c:dLbl>
          <c:idx val="0"/>
          <c:delete val="1"/>
          <c:extLst>
            <c:ext xmlns:c15="http://schemas.microsoft.com/office/drawing/2012/chart" uri="{CE6537A1-D6FC-4f65-9D91-7224C49458BB}"/>
          </c:extLst>
        </c:dLbl>
      </c:pivotFmt>
      <c:pivotFmt>
        <c:idx val="91"/>
        <c:dLbl>
          <c:idx val="0"/>
          <c:delete val="1"/>
          <c:extLst>
            <c:ext xmlns:c15="http://schemas.microsoft.com/office/drawing/2012/chart" uri="{CE6537A1-D6FC-4f65-9D91-7224C49458BB}"/>
          </c:extLst>
        </c:dLbl>
      </c:pivotFmt>
      <c:pivotFmt>
        <c:idx val="92"/>
        <c:dLbl>
          <c:idx val="0"/>
          <c:delete val="1"/>
          <c:extLst>
            <c:ext xmlns:c15="http://schemas.microsoft.com/office/drawing/2012/chart" uri="{CE6537A1-D6FC-4f65-9D91-7224C49458BB}"/>
          </c:extLst>
        </c:dLbl>
      </c:pivotFmt>
      <c:pivotFmt>
        <c:idx val="93"/>
        <c:dLbl>
          <c:idx val="0"/>
          <c:delete val="1"/>
          <c:extLst>
            <c:ext xmlns:c15="http://schemas.microsoft.com/office/drawing/2012/chart" uri="{CE6537A1-D6FC-4f65-9D91-7224C49458BB}"/>
          </c:extLst>
        </c:dLbl>
      </c:pivotFmt>
      <c:pivotFmt>
        <c:idx val="94"/>
        <c:dLbl>
          <c:idx val="0"/>
          <c:delete val="1"/>
          <c:extLst>
            <c:ext xmlns:c15="http://schemas.microsoft.com/office/drawing/2012/chart" uri="{CE6537A1-D6FC-4f65-9D91-7224C49458BB}"/>
          </c:extLst>
        </c:dLbl>
      </c:pivotFmt>
      <c:pivotFmt>
        <c:idx val="95"/>
        <c:dLbl>
          <c:idx val="0"/>
          <c:delete val="1"/>
          <c:extLst>
            <c:ext xmlns:c15="http://schemas.microsoft.com/office/drawing/2012/chart" uri="{CE6537A1-D6FC-4f65-9D91-7224C49458BB}"/>
          </c:extLst>
        </c:dLbl>
      </c:pivotFmt>
      <c:pivotFmt>
        <c:idx val="96"/>
        <c:dLbl>
          <c:idx val="0"/>
          <c:delete val="1"/>
          <c:extLst>
            <c:ext xmlns:c15="http://schemas.microsoft.com/office/drawing/2012/chart" uri="{CE6537A1-D6FC-4f65-9D91-7224C49458BB}"/>
          </c:extLst>
        </c:dLbl>
      </c:pivotFmt>
      <c:pivotFmt>
        <c:idx val="97"/>
        <c:dLbl>
          <c:idx val="0"/>
          <c:delete val="1"/>
          <c:extLst>
            <c:ext xmlns:c15="http://schemas.microsoft.com/office/drawing/2012/chart" uri="{CE6537A1-D6FC-4f65-9D91-7224C49458BB}"/>
          </c:extLst>
        </c:dLbl>
      </c:pivotFmt>
      <c:pivotFmt>
        <c:idx val="98"/>
        <c:dLbl>
          <c:idx val="0"/>
          <c:delete val="1"/>
          <c:extLst>
            <c:ext xmlns:c15="http://schemas.microsoft.com/office/drawing/2012/chart" uri="{CE6537A1-D6FC-4f65-9D91-7224C49458BB}"/>
          </c:extLst>
        </c:dLbl>
      </c:pivotFmt>
      <c:pivotFmt>
        <c:idx val="99"/>
        <c:dLbl>
          <c:idx val="0"/>
          <c:delete val="1"/>
          <c:extLst>
            <c:ext xmlns:c15="http://schemas.microsoft.com/office/drawing/2012/chart" uri="{CE6537A1-D6FC-4f65-9D91-7224C49458BB}"/>
          </c:extLst>
        </c:dLbl>
      </c:pivotFmt>
      <c:pivotFmt>
        <c:idx val="100"/>
        <c:dLbl>
          <c:idx val="0"/>
          <c:delete val="1"/>
          <c:extLst>
            <c:ext xmlns:c15="http://schemas.microsoft.com/office/drawing/2012/chart" uri="{CE6537A1-D6FC-4f65-9D91-7224C49458BB}"/>
          </c:extLst>
        </c:dLbl>
      </c:pivotFmt>
      <c:pivotFmt>
        <c:idx val="101"/>
        <c:dLbl>
          <c:idx val="0"/>
          <c:delete val="1"/>
          <c:extLst>
            <c:ext xmlns:c15="http://schemas.microsoft.com/office/drawing/2012/chart" uri="{CE6537A1-D6FC-4f65-9D91-7224C49458BB}"/>
          </c:extLst>
        </c:dLbl>
      </c:pivotFmt>
      <c:pivotFmt>
        <c:idx val="102"/>
        <c:dLbl>
          <c:idx val="0"/>
          <c:delete val="1"/>
          <c:extLst>
            <c:ext xmlns:c15="http://schemas.microsoft.com/office/drawing/2012/chart" uri="{CE6537A1-D6FC-4f65-9D91-7224C49458BB}"/>
          </c:extLst>
        </c:dLbl>
      </c:pivotFmt>
      <c:pivotFmt>
        <c:idx val="103"/>
        <c:dLbl>
          <c:idx val="0"/>
          <c:delete val="1"/>
          <c:extLst>
            <c:ext xmlns:c15="http://schemas.microsoft.com/office/drawing/2012/chart" uri="{CE6537A1-D6FC-4f65-9D91-7224C49458BB}"/>
          </c:extLst>
        </c:dLbl>
      </c:pivotFmt>
      <c:pivotFmt>
        <c:idx val="104"/>
        <c:dLbl>
          <c:idx val="0"/>
          <c:delete val="1"/>
          <c:extLst>
            <c:ext xmlns:c15="http://schemas.microsoft.com/office/drawing/2012/chart" uri="{CE6537A1-D6FC-4f65-9D91-7224C49458BB}"/>
          </c:extLst>
        </c:dLbl>
      </c:pivotFmt>
      <c:pivotFmt>
        <c:idx val="105"/>
        <c:dLbl>
          <c:idx val="0"/>
          <c:delete val="1"/>
          <c:extLst>
            <c:ext xmlns:c15="http://schemas.microsoft.com/office/drawing/2012/chart" uri="{CE6537A1-D6FC-4f65-9D91-7224C49458BB}"/>
          </c:extLst>
        </c:dLbl>
      </c:pivotFmt>
      <c:pivotFmt>
        <c:idx val="106"/>
        <c:dLbl>
          <c:idx val="0"/>
          <c:delete val="1"/>
          <c:extLst>
            <c:ext xmlns:c15="http://schemas.microsoft.com/office/drawing/2012/chart" uri="{CE6537A1-D6FC-4f65-9D91-7224C49458BB}"/>
          </c:extLst>
        </c:dLbl>
      </c:pivotFmt>
      <c:pivotFmt>
        <c:idx val="107"/>
        <c:dLbl>
          <c:idx val="0"/>
          <c:delete val="1"/>
          <c:extLst>
            <c:ext xmlns:c15="http://schemas.microsoft.com/office/drawing/2012/chart" uri="{CE6537A1-D6FC-4f65-9D91-7224C49458BB}"/>
          </c:extLst>
        </c:dLbl>
      </c:pivotFmt>
      <c:pivotFmt>
        <c:idx val="108"/>
        <c:dLbl>
          <c:idx val="0"/>
          <c:delete val="1"/>
          <c:extLst>
            <c:ext xmlns:c15="http://schemas.microsoft.com/office/drawing/2012/chart" uri="{CE6537A1-D6FC-4f65-9D91-7224C49458BB}"/>
          </c:extLst>
        </c:dLbl>
      </c:pivotFmt>
      <c:pivotFmt>
        <c:idx val="109"/>
        <c:dLbl>
          <c:idx val="0"/>
          <c:delete val="1"/>
          <c:extLst>
            <c:ext xmlns:c15="http://schemas.microsoft.com/office/drawing/2012/chart" uri="{CE6537A1-D6FC-4f65-9D91-7224C49458BB}"/>
          </c:extLst>
        </c:dLbl>
      </c:pivotFmt>
      <c:pivotFmt>
        <c:idx val="110"/>
        <c:dLbl>
          <c:idx val="0"/>
          <c:delete val="1"/>
          <c:extLst>
            <c:ext xmlns:c15="http://schemas.microsoft.com/office/drawing/2012/chart" uri="{CE6537A1-D6FC-4f65-9D91-7224C49458BB}"/>
          </c:extLst>
        </c:dLbl>
      </c:pivotFmt>
      <c:pivotFmt>
        <c:idx val="111"/>
        <c:dLbl>
          <c:idx val="0"/>
          <c:delete val="1"/>
          <c:extLst>
            <c:ext xmlns:c15="http://schemas.microsoft.com/office/drawing/2012/chart" uri="{CE6537A1-D6FC-4f65-9D91-7224C49458BB}"/>
          </c:extLst>
        </c:dLbl>
      </c:pivotFmt>
      <c:pivotFmt>
        <c:idx val="112"/>
        <c:dLbl>
          <c:idx val="0"/>
          <c:delete val="1"/>
          <c:extLst>
            <c:ext xmlns:c15="http://schemas.microsoft.com/office/drawing/2012/chart" uri="{CE6537A1-D6FC-4f65-9D91-7224C49458BB}"/>
          </c:extLst>
        </c:dLbl>
      </c:pivotFmt>
      <c:pivotFmt>
        <c:idx val="113"/>
        <c:dLbl>
          <c:idx val="0"/>
          <c:delete val="1"/>
          <c:extLst>
            <c:ext xmlns:c15="http://schemas.microsoft.com/office/drawing/2012/chart" uri="{CE6537A1-D6FC-4f65-9D91-7224C49458BB}"/>
          </c:extLst>
        </c:dLbl>
      </c:pivotFmt>
      <c:pivotFmt>
        <c:idx val="114"/>
        <c:dLbl>
          <c:idx val="0"/>
          <c:delete val="1"/>
          <c:extLst>
            <c:ext xmlns:c15="http://schemas.microsoft.com/office/drawing/2012/chart" uri="{CE6537A1-D6FC-4f65-9D91-7224C49458BB}"/>
          </c:extLst>
        </c:dLbl>
      </c:pivotFmt>
      <c:pivotFmt>
        <c:idx val="115"/>
        <c:dLbl>
          <c:idx val="0"/>
          <c:delete val="1"/>
          <c:extLst>
            <c:ext xmlns:c15="http://schemas.microsoft.com/office/drawing/2012/chart" uri="{CE6537A1-D6FC-4f65-9D91-7224C49458BB}"/>
          </c:extLst>
        </c:dLbl>
      </c:pivotFmt>
      <c:pivotFmt>
        <c:idx val="116"/>
        <c:dLbl>
          <c:idx val="0"/>
          <c:delete val="1"/>
          <c:extLst>
            <c:ext xmlns:c15="http://schemas.microsoft.com/office/drawing/2012/chart" uri="{CE6537A1-D6FC-4f65-9D91-7224C49458BB}"/>
          </c:extLst>
        </c:dLbl>
      </c:pivotFmt>
      <c:pivotFmt>
        <c:idx val="117"/>
        <c:dLbl>
          <c:idx val="0"/>
          <c:delete val="1"/>
          <c:extLst>
            <c:ext xmlns:c15="http://schemas.microsoft.com/office/drawing/2012/chart" uri="{CE6537A1-D6FC-4f65-9D91-7224C49458BB}"/>
          </c:extLst>
        </c:dLbl>
      </c:pivotFmt>
      <c:pivotFmt>
        <c:idx val="118"/>
        <c:dLbl>
          <c:idx val="0"/>
          <c:delete val="1"/>
          <c:extLst>
            <c:ext xmlns:c15="http://schemas.microsoft.com/office/drawing/2012/chart" uri="{CE6537A1-D6FC-4f65-9D91-7224C49458BB}"/>
          </c:extLst>
        </c:dLbl>
      </c:pivotFmt>
      <c:pivotFmt>
        <c:idx val="119"/>
        <c:dLbl>
          <c:idx val="0"/>
          <c:delete val="1"/>
          <c:extLst>
            <c:ext xmlns:c15="http://schemas.microsoft.com/office/drawing/2012/chart" uri="{CE6537A1-D6FC-4f65-9D91-7224C49458BB}"/>
          </c:extLst>
        </c:dLbl>
      </c:pivotFmt>
      <c:pivotFmt>
        <c:idx val="120"/>
        <c:dLbl>
          <c:idx val="0"/>
          <c:delete val="1"/>
          <c:extLst>
            <c:ext xmlns:c15="http://schemas.microsoft.com/office/drawing/2012/chart" uri="{CE6537A1-D6FC-4f65-9D91-7224C49458BB}"/>
          </c:extLst>
        </c:dLbl>
      </c:pivotFmt>
      <c:pivotFmt>
        <c:idx val="121"/>
        <c:dLbl>
          <c:idx val="0"/>
          <c:delete val="1"/>
          <c:extLst>
            <c:ext xmlns:c15="http://schemas.microsoft.com/office/drawing/2012/chart" uri="{CE6537A1-D6FC-4f65-9D91-7224C49458BB}"/>
          </c:extLst>
        </c:dLbl>
      </c:pivotFmt>
      <c:pivotFmt>
        <c:idx val="122"/>
        <c:dLbl>
          <c:idx val="0"/>
          <c:delete val="1"/>
          <c:extLst>
            <c:ext xmlns:c15="http://schemas.microsoft.com/office/drawing/2012/chart" uri="{CE6537A1-D6FC-4f65-9D91-7224C49458BB}"/>
          </c:extLst>
        </c:dLbl>
      </c:pivotFmt>
      <c:pivotFmt>
        <c:idx val="123"/>
        <c:dLbl>
          <c:idx val="0"/>
          <c:delete val="1"/>
          <c:extLst>
            <c:ext xmlns:c15="http://schemas.microsoft.com/office/drawing/2012/chart" uri="{CE6537A1-D6FC-4f65-9D91-7224C49458BB}"/>
          </c:extLst>
        </c:dLbl>
      </c:pivotFmt>
      <c:pivotFmt>
        <c:idx val="124"/>
        <c:dLbl>
          <c:idx val="0"/>
          <c:delete val="1"/>
          <c:extLst>
            <c:ext xmlns:c15="http://schemas.microsoft.com/office/drawing/2012/chart" uri="{CE6537A1-D6FC-4f65-9D91-7224C49458BB}"/>
          </c:extLst>
        </c:dLbl>
      </c:pivotFmt>
      <c:pivotFmt>
        <c:idx val="125"/>
        <c:dLbl>
          <c:idx val="0"/>
          <c:delete val="1"/>
          <c:extLst>
            <c:ext xmlns:c15="http://schemas.microsoft.com/office/drawing/2012/chart" uri="{CE6537A1-D6FC-4f65-9D91-7224C49458BB}"/>
          </c:extLst>
        </c:dLbl>
      </c:pivotFmt>
      <c:pivotFmt>
        <c:idx val="126"/>
        <c:dLbl>
          <c:idx val="0"/>
          <c:delete val="1"/>
          <c:extLst>
            <c:ext xmlns:c15="http://schemas.microsoft.com/office/drawing/2012/chart" uri="{CE6537A1-D6FC-4f65-9D91-7224C49458BB}"/>
          </c:extLst>
        </c:dLbl>
      </c:pivotFmt>
      <c:pivotFmt>
        <c:idx val="127"/>
        <c:dLbl>
          <c:idx val="0"/>
          <c:delete val="1"/>
          <c:extLst>
            <c:ext xmlns:c15="http://schemas.microsoft.com/office/drawing/2012/chart" uri="{CE6537A1-D6FC-4f65-9D91-7224C49458BB}"/>
          </c:extLst>
        </c:dLbl>
      </c:pivotFmt>
      <c:pivotFmt>
        <c:idx val="128"/>
        <c:dLbl>
          <c:idx val="0"/>
          <c:delete val="1"/>
          <c:extLst>
            <c:ext xmlns:c15="http://schemas.microsoft.com/office/drawing/2012/chart" uri="{CE6537A1-D6FC-4f65-9D91-7224C49458BB}"/>
          </c:extLst>
        </c:dLbl>
      </c:pivotFmt>
      <c:pivotFmt>
        <c:idx val="129"/>
        <c:dLbl>
          <c:idx val="0"/>
          <c:delete val="1"/>
          <c:extLst>
            <c:ext xmlns:c15="http://schemas.microsoft.com/office/drawing/2012/chart" uri="{CE6537A1-D6FC-4f65-9D91-7224C49458BB}"/>
          </c:extLst>
        </c:dLbl>
      </c:pivotFmt>
      <c:pivotFmt>
        <c:idx val="130"/>
        <c:dLbl>
          <c:idx val="0"/>
          <c:delete val="1"/>
          <c:extLst>
            <c:ext xmlns:c15="http://schemas.microsoft.com/office/drawing/2012/chart" uri="{CE6537A1-D6FC-4f65-9D91-7224C49458BB}"/>
          </c:extLst>
        </c:dLbl>
      </c:pivotFmt>
      <c:pivotFmt>
        <c:idx val="131"/>
        <c:dLbl>
          <c:idx val="0"/>
          <c:delete val="1"/>
          <c:extLst>
            <c:ext xmlns:c15="http://schemas.microsoft.com/office/drawing/2012/chart" uri="{CE6537A1-D6FC-4f65-9D91-7224C49458BB}"/>
          </c:extLst>
        </c:dLbl>
      </c:pivotFmt>
      <c:pivotFmt>
        <c:idx val="132"/>
        <c:dLbl>
          <c:idx val="0"/>
          <c:delete val="1"/>
          <c:extLst>
            <c:ext xmlns:c15="http://schemas.microsoft.com/office/drawing/2012/chart" uri="{CE6537A1-D6FC-4f65-9D91-7224C49458BB}"/>
          </c:extLst>
        </c:dLbl>
      </c:pivotFmt>
      <c:pivotFmt>
        <c:idx val="133"/>
        <c:dLbl>
          <c:idx val="0"/>
          <c:delete val="1"/>
          <c:extLst>
            <c:ext xmlns:c15="http://schemas.microsoft.com/office/drawing/2012/chart" uri="{CE6537A1-D6FC-4f65-9D91-7224C49458BB}"/>
          </c:extLst>
        </c:dLbl>
      </c:pivotFmt>
      <c:pivotFmt>
        <c:idx val="134"/>
        <c:dLbl>
          <c:idx val="0"/>
          <c:delete val="1"/>
          <c:extLst>
            <c:ext xmlns:c15="http://schemas.microsoft.com/office/drawing/2012/chart" uri="{CE6537A1-D6FC-4f65-9D91-7224C49458BB}"/>
          </c:extLst>
        </c:dLbl>
      </c:pivotFmt>
      <c:pivotFmt>
        <c:idx val="135"/>
        <c:dLbl>
          <c:idx val="0"/>
          <c:delete val="1"/>
          <c:extLst>
            <c:ext xmlns:c15="http://schemas.microsoft.com/office/drawing/2012/chart" uri="{CE6537A1-D6FC-4f65-9D91-7224C49458BB}"/>
          </c:extLst>
        </c:dLbl>
      </c:pivotFmt>
      <c:pivotFmt>
        <c:idx val="136"/>
        <c:dLbl>
          <c:idx val="0"/>
          <c:delete val="1"/>
          <c:extLst>
            <c:ext xmlns:c15="http://schemas.microsoft.com/office/drawing/2012/chart" uri="{CE6537A1-D6FC-4f65-9D91-7224C49458BB}"/>
          </c:extLst>
        </c:dLbl>
      </c:pivotFmt>
      <c:pivotFmt>
        <c:idx val="137"/>
        <c:dLbl>
          <c:idx val="0"/>
          <c:delete val="1"/>
          <c:extLst>
            <c:ext xmlns:c15="http://schemas.microsoft.com/office/drawing/2012/chart" uri="{CE6537A1-D6FC-4f65-9D91-7224C49458BB}"/>
          </c:extLst>
        </c:dLbl>
      </c:pivotFmt>
      <c:pivotFmt>
        <c:idx val="138"/>
        <c:dLbl>
          <c:idx val="0"/>
          <c:delete val="1"/>
          <c:extLst>
            <c:ext xmlns:c15="http://schemas.microsoft.com/office/drawing/2012/chart" uri="{CE6537A1-D6FC-4f65-9D91-7224C49458BB}"/>
          </c:extLst>
        </c:dLbl>
      </c:pivotFmt>
      <c:pivotFmt>
        <c:idx val="139"/>
        <c:dLbl>
          <c:idx val="0"/>
          <c:delete val="1"/>
          <c:extLst>
            <c:ext xmlns:c15="http://schemas.microsoft.com/office/drawing/2012/chart" uri="{CE6537A1-D6FC-4f65-9D91-7224C49458BB}"/>
          </c:extLst>
        </c:dLbl>
      </c:pivotFmt>
      <c:pivotFmt>
        <c:idx val="140"/>
        <c:dLbl>
          <c:idx val="0"/>
          <c:delete val="1"/>
          <c:extLst>
            <c:ext xmlns:c15="http://schemas.microsoft.com/office/drawing/2012/chart" uri="{CE6537A1-D6FC-4f65-9D91-7224C49458BB}"/>
          </c:extLst>
        </c:dLbl>
      </c:pivotFmt>
      <c:pivotFmt>
        <c:idx val="141"/>
        <c:dLbl>
          <c:idx val="0"/>
          <c:delete val="1"/>
          <c:extLst>
            <c:ext xmlns:c15="http://schemas.microsoft.com/office/drawing/2012/chart" uri="{CE6537A1-D6FC-4f65-9D91-7224C49458BB}"/>
          </c:extLst>
        </c:dLbl>
      </c:pivotFmt>
      <c:pivotFmt>
        <c:idx val="142"/>
        <c:dLbl>
          <c:idx val="0"/>
          <c:delete val="1"/>
          <c:extLst>
            <c:ext xmlns:c15="http://schemas.microsoft.com/office/drawing/2012/chart" uri="{CE6537A1-D6FC-4f65-9D91-7224C49458BB}"/>
          </c:extLst>
        </c:dLbl>
      </c:pivotFmt>
      <c:pivotFmt>
        <c:idx val="143"/>
        <c:dLbl>
          <c:idx val="0"/>
          <c:delete val="1"/>
          <c:extLst>
            <c:ext xmlns:c15="http://schemas.microsoft.com/office/drawing/2012/chart" uri="{CE6537A1-D6FC-4f65-9D91-7224C49458BB}"/>
          </c:extLst>
        </c:dLbl>
      </c:pivotFmt>
      <c:pivotFmt>
        <c:idx val="144"/>
        <c:dLbl>
          <c:idx val="0"/>
          <c:delete val="1"/>
          <c:extLst>
            <c:ext xmlns:c15="http://schemas.microsoft.com/office/drawing/2012/chart" uri="{CE6537A1-D6FC-4f65-9D91-7224C49458BB}"/>
          </c:extLst>
        </c:dLbl>
      </c:pivotFmt>
      <c:pivotFmt>
        <c:idx val="145"/>
        <c:dLbl>
          <c:idx val="0"/>
          <c:delete val="1"/>
          <c:extLst>
            <c:ext xmlns:c15="http://schemas.microsoft.com/office/drawing/2012/chart" uri="{CE6537A1-D6FC-4f65-9D91-7224C49458BB}"/>
          </c:extLst>
        </c:dLbl>
      </c:pivotFmt>
      <c:pivotFmt>
        <c:idx val="146"/>
        <c:dLbl>
          <c:idx val="0"/>
          <c:delete val="1"/>
          <c:extLst>
            <c:ext xmlns:c15="http://schemas.microsoft.com/office/drawing/2012/chart" uri="{CE6537A1-D6FC-4f65-9D91-7224C49458BB}"/>
          </c:extLst>
        </c:dLbl>
      </c:pivotFmt>
      <c:pivotFmt>
        <c:idx val="147"/>
        <c:dLbl>
          <c:idx val="0"/>
          <c:delete val="1"/>
          <c:extLst>
            <c:ext xmlns:c15="http://schemas.microsoft.com/office/drawing/2012/chart" uri="{CE6537A1-D6FC-4f65-9D91-7224C49458BB}"/>
          </c:extLst>
        </c:dLbl>
      </c:pivotFmt>
      <c:pivotFmt>
        <c:idx val="148"/>
        <c:dLbl>
          <c:idx val="0"/>
          <c:delete val="1"/>
          <c:extLst>
            <c:ext xmlns:c15="http://schemas.microsoft.com/office/drawing/2012/chart" uri="{CE6537A1-D6FC-4f65-9D91-7224C49458BB}"/>
          </c:extLst>
        </c:dLbl>
      </c:pivotFmt>
      <c:pivotFmt>
        <c:idx val="149"/>
        <c:dLbl>
          <c:idx val="0"/>
          <c:delete val="1"/>
          <c:extLst>
            <c:ext xmlns:c15="http://schemas.microsoft.com/office/drawing/2012/chart" uri="{CE6537A1-D6FC-4f65-9D91-7224C49458BB}"/>
          </c:extLst>
        </c:dLbl>
      </c:pivotFmt>
      <c:pivotFmt>
        <c:idx val="150"/>
        <c:dLbl>
          <c:idx val="0"/>
          <c:delete val="1"/>
          <c:extLst>
            <c:ext xmlns:c15="http://schemas.microsoft.com/office/drawing/2012/chart" uri="{CE6537A1-D6FC-4f65-9D91-7224C49458BB}"/>
          </c:extLst>
        </c:dLbl>
      </c:pivotFmt>
      <c:pivotFmt>
        <c:idx val="151"/>
        <c:dLbl>
          <c:idx val="0"/>
          <c:delete val="1"/>
          <c:extLst>
            <c:ext xmlns:c15="http://schemas.microsoft.com/office/drawing/2012/chart" uri="{CE6537A1-D6FC-4f65-9D91-7224C49458BB}"/>
          </c:extLst>
        </c:dLbl>
      </c:pivotFmt>
      <c:pivotFmt>
        <c:idx val="152"/>
        <c:dLbl>
          <c:idx val="0"/>
          <c:delete val="1"/>
          <c:extLst>
            <c:ext xmlns:c15="http://schemas.microsoft.com/office/drawing/2012/chart" uri="{CE6537A1-D6FC-4f65-9D91-7224C49458BB}"/>
          </c:extLst>
        </c:dLbl>
      </c:pivotFmt>
      <c:pivotFmt>
        <c:idx val="153"/>
        <c:dLbl>
          <c:idx val="0"/>
          <c:delete val="1"/>
          <c:extLst>
            <c:ext xmlns:c15="http://schemas.microsoft.com/office/drawing/2012/chart" uri="{CE6537A1-D6FC-4f65-9D91-7224C49458BB}"/>
          </c:extLst>
        </c:dLbl>
      </c:pivotFmt>
      <c:pivotFmt>
        <c:idx val="154"/>
        <c:dLbl>
          <c:idx val="0"/>
          <c:delete val="1"/>
          <c:extLst>
            <c:ext xmlns:c15="http://schemas.microsoft.com/office/drawing/2012/chart" uri="{CE6537A1-D6FC-4f65-9D91-7224C49458BB}"/>
          </c:extLst>
        </c:dLbl>
      </c:pivotFmt>
      <c:pivotFmt>
        <c:idx val="155"/>
        <c:dLbl>
          <c:idx val="0"/>
          <c:delete val="1"/>
          <c:extLst>
            <c:ext xmlns:c15="http://schemas.microsoft.com/office/drawing/2012/chart" uri="{CE6537A1-D6FC-4f65-9D91-7224C49458BB}"/>
          </c:extLst>
        </c:dLbl>
      </c:pivotFmt>
      <c:pivotFmt>
        <c:idx val="156"/>
        <c:dLbl>
          <c:idx val="0"/>
          <c:delete val="1"/>
          <c:extLst>
            <c:ext xmlns:c15="http://schemas.microsoft.com/office/drawing/2012/chart" uri="{CE6537A1-D6FC-4f65-9D91-7224C49458BB}"/>
          </c:extLst>
        </c:dLbl>
      </c:pivotFmt>
      <c:pivotFmt>
        <c:idx val="157"/>
        <c:dLbl>
          <c:idx val="0"/>
          <c:delete val="1"/>
          <c:extLst>
            <c:ext xmlns:c15="http://schemas.microsoft.com/office/drawing/2012/chart" uri="{CE6537A1-D6FC-4f65-9D91-7224C49458BB}"/>
          </c:extLst>
        </c:dLbl>
      </c:pivotFmt>
      <c:pivotFmt>
        <c:idx val="158"/>
        <c:dLbl>
          <c:idx val="0"/>
          <c:delete val="1"/>
          <c:extLst>
            <c:ext xmlns:c15="http://schemas.microsoft.com/office/drawing/2012/chart" uri="{CE6537A1-D6FC-4f65-9D91-7224C49458BB}"/>
          </c:extLst>
        </c:dLbl>
      </c:pivotFmt>
      <c:pivotFmt>
        <c:idx val="159"/>
        <c:dLbl>
          <c:idx val="0"/>
          <c:delete val="1"/>
          <c:extLst>
            <c:ext xmlns:c15="http://schemas.microsoft.com/office/drawing/2012/chart" uri="{CE6537A1-D6FC-4f65-9D91-7224C49458BB}"/>
          </c:extLst>
        </c:dLbl>
      </c:pivotFmt>
      <c:pivotFmt>
        <c:idx val="160"/>
        <c:dLbl>
          <c:idx val="0"/>
          <c:delete val="1"/>
          <c:extLst>
            <c:ext xmlns:c15="http://schemas.microsoft.com/office/drawing/2012/chart" uri="{CE6537A1-D6FC-4f65-9D91-7224C49458BB}"/>
          </c:extLst>
        </c:dLbl>
      </c:pivotFmt>
      <c:pivotFmt>
        <c:idx val="161"/>
        <c:dLbl>
          <c:idx val="0"/>
          <c:delete val="1"/>
          <c:extLst>
            <c:ext xmlns:c15="http://schemas.microsoft.com/office/drawing/2012/chart" uri="{CE6537A1-D6FC-4f65-9D91-7224C49458BB}"/>
          </c:extLst>
        </c:dLbl>
      </c:pivotFmt>
      <c:pivotFmt>
        <c:idx val="162"/>
        <c:dLbl>
          <c:idx val="0"/>
          <c:delete val="1"/>
          <c:extLst>
            <c:ext xmlns:c15="http://schemas.microsoft.com/office/drawing/2012/chart" uri="{CE6537A1-D6FC-4f65-9D91-7224C49458BB}"/>
          </c:extLst>
        </c:dLbl>
      </c:pivotFmt>
      <c:pivotFmt>
        <c:idx val="163"/>
        <c:dLbl>
          <c:idx val="0"/>
          <c:delete val="1"/>
          <c:extLst>
            <c:ext xmlns:c15="http://schemas.microsoft.com/office/drawing/2012/chart" uri="{CE6537A1-D6FC-4f65-9D91-7224C49458BB}"/>
          </c:extLst>
        </c:dLbl>
      </c:pivotFmt>
      <c:pivotFmt>
        <c:idx val="164"/>
        <c:dLbl>
          <c:idx val="0"/>
          <c:delete val="1"/>
          <c:extLst>
            <c:ext xmlns:c15="http://schemas.microsoft.com/office/drawing/2012/chart" uri="{CE6537A1-D6FC-4f65-9D91-7224C49458BB}"/>
          </c:extLst>
        </c:dLbl>
      </c:pivotFmt>
      <c:pivotFmt>
        <c:idx val="165"/>
        <c:dLbl>
          <c:idx val="0"/>
          <c:delete val="1"/>
          <c:extLst>
            <c:ext xmlns:c15="http://schemas.microsoft.com/office/drawing/2012/chart" uri="{CE6537A1-D6FC-4f65-9D91-7224C49458BB}"/>
          </c:extLst>
        </c:dLbl>
      </c:pivotFmt>
      <c:pivotFmt>
        <c:idx val="166"/>
        <c:dLbl>
          <c:idx val="0"/>
          <c:delete val="1"/>
          <c:extLst>
            <c:ext xmlns:c15="http://schemas.microsoft.com/office/drawing/2012/chart" uri="{CE6537A1-D6FC-4f65-9D91-7224C49458BB}"/>
          </c:extLst>
        </c:dLbl>
      </c:pivotFmt>
      <c:pivotFmt>
        <c:idx val="167"/>
        <c:dLbl>
          <c:idx val="0"/>
          <c:delete val="1"/>
          <c:extLst>
            <c:ext xmlns:c15="http://schemas.microsoft.com/office/drawing/2012/chart" uri="{CE6537A1-D6FC-4f65-9D91-7224C49458BB}"/>
          </c:extLst>
        </c:dLbl>
      </c:pivotFmt>
      <c:pivotFmt>
        <c:idx val="168"/>
        <c:dLbl>
          <c:idx val="0"/>
          <c:delete val="1"/>
          <c:extLst>
            <c:ext xmlns:c15="http://schemas.microsoft.com/office/drawing/2012/chart" uri="{CE6537A1-D6FC-4f65-9D91-7224C49458BB}"/>
          </c:extLst>
        </c:dLbl>
      </c:pivotFmt>
      <c:pivotFmt>
        <c:idx val="169"/>
        <c:dLbl>
          <c:idx val="0"/>
          <c:delete val="1"/>
          <c:extLst>
            <c:ext xmlns:c15="http://schemas.microsoft.com/office/drawing/2012/chart" uri="{CE6537A1-D6FC-4f65-9D91-7224C49458BB}"/>
          </c:extLst>
        </c:dLbl>
      </c:pivotFmt>
      <c:pivotFmt>
        <c:idx val="170"/>
        <c:dLbl>
          <c:idx val="0"/>
          <c:delete val="1"/>
          <c:extLst>
            <c:ext xmlns:c15="http://schemas.microsoft.com/office/drawing/2012/chart" uri="{CE6537A1-D6FC-4f65-9D91-7224C49458BB}"/>
          </c:extLst>
        </c:dLbl>
      </c:pivotFmt>
      <c:pivotFmt>
        <c:idx val="171"/>
        <c:dLbl>
          <c:idx val="0"/>
          <c:delete val="1"/>
          <c:extLst>
            <c:ext xmlns:c15="http://schemas.microsoft.com/office/drawing/2012/chart" uri="{CE6537A1-D6FC-4f65-9D91-7224C49458BB}"/>
          </c:extLst>
        </c:dLbl>
      </c:pivotFmt>
      <c:pivotFmt>
        <c:idx val="172"/>
        <c:dLbl>
          <c:idx val="0"/>
          <c:delete val="1"/>
          <c:extLst>
            <c:ext xmlns:c15="http://schemas.microsoft.com/office/drawing/2012/chart" uri="{CE6537A1-D6FC-4f65-9D91-7224C49458BB}"/>
          </c:extLst>
        </c:dLbl>
      </c:pivotFmt>
      <c:pivotFmt>
        <c:idx val="173"/>
        <c:dLbl>
          <c:idx val="0"/>
          <c:delete val="1"/>
          <c:extLst>
            <c:ext xmlns:c15="http://schemas.microsoft.com/office/drawing/2012/chart" uri="{CE6537A1-D6FC-4f65-9D91-7224C49458BB}"/>
          </c:extLst>
        </c:dLbl>
      </c:pivotFmt>
      <c:pivotFmt>
        <c:idx val="174"/>
        <c:dLbl>
          <c:idx val="0"/>
          <c:delete val="1"/>
          <c:extLst>
            <c:ext xmlns:c15="http://schemas.microsoft.com/office/drawing/2012/chart" uri="{CE6537A1-D6FC-4f65-9D91-7224C49458BB}"/>
          </c:extLst>
        </c:dLbl>
      </c:pivotFmt>
      <c:pivotFmt>
        <c:idx val="175"/>
        <c:dLbl>
          <c:idx val="0"/>
          <c:delete val="1"/>
          <c:extLst>
            <c:ext xmlns:c15="http://schemas.microsoft.com/office/drawing/2012/chart" uri="{CE6537A1-D6FC-4f65-9D91-7224C49458BB}"/>
          </c:extLst>
        </c:dLbl>
      </c:pivotFmt>
      <c:pivotFmt>
        <c:idx val="176"/>
        <c:dLbl>
          <c:idx val="0"/>
          <c:delete val="1"/>
          <c:extLst>
            <c:ext xmlns:c15="http://schemas.microsoft.com/office/drawing/2012/chart" uri="{CE6537A1-D6FC-4f65-9D91-7224C49458BB}"/>
          </c:extLst>
        </c:dLbl>
      </c:pivotFmt>
      <c:pivotFmt>
        <c:idx val="177"/>
        <c:dLbl>
          <c:idx val="0"/>
          <c:delete val="1"/>
          <c:extLst>
            <c:ext xmlns:c15="http://schemas.microsoft.com/office/drawing/2012/chart" uri="{CE6537A1-D6FC-4f65-9D91-7224C49458BB}"/>
          </c:extLst>
        </c:dLbl>
      </c:pivotFmt>
      <c:pivotFmt>
        <c:idx val="178"/>
        <c:dLbl>
          <c:idx val="0"/>
          <c:delete val="1"/>
          <c:extLst>
            <c:ext xmlns:c15="http://schemas.microsoft.com/office/drawing/2012/chart" uri="{CE6537A1-D6FC-4f65-9D91-7224C49458BB}"/>
          </c:extLst>
        </c:dLbl>
      </c:pivotFmt>
      <c:pivotFmt>
        <c:idx val="179"/>
        <c:dLbl>
          <c:idx val="0"/>
          <c:delete val="1"/>
          <c:extLst>
            <c:ext xmlns:c15="http://schemas.microsoft.com/office/drawing/2012/chart" uri="{CE6537A1-D6FC-4f65-9D91-7224C49458BB}"/>
          </c:extLst>
        </c:dLbl>
      </c:pivotFmt>
      <c:pivotFmt>
        <c:idx val="180"/>
        <c:dLbl>
          <c:idx val="0"/>
          <c:delete val="1"/>
          <c:extLst>
            <c:ext xmlns:c15="http://schemas.microsoft.com/office/drawing/2012/chart" uri="{CE6537A1-D6FC-4f65-9D91-7224C49458BB}"/>
          </c:extLst>
        </c:dLbl>
      </c:pivotFmt>
      <c:pivotFmt>
        <c:idx val="181"/>
        <c:dLbl>
          <c:idx val="0"/>
          <c:delete val="1"/>
          <c:extLst>
            <c:ext xmlns:c15="http://schemas.microsoft.com/office/drawing/2012/chart" uri="{CE6537A1-D6FC-4f65-9D91-7224C49458BB}"/>
          </c:extLst>
        </c:dLbl>
      </c:pivotFmt>
      <c:pivotFmt>
        <c:idx val="182"/>
        <c:dLbl>
          <c:idx val="0"/>
          <c:delete val="1"/>
          <c:extLst>
            <c:ext xmlns:c15="http://schemas.microsoft.com/office/drawing/2012/chart" uri="{CE6537A1-D6FC-4f65-9D91-7224C49458BB}"/>
          </c:extLst>
        </c:dLbl>
      </c:pivotFmt>
      <c:pivotFmt>
        <c:idx val="183"/>
        <c:dLbl>
          <c:idx val="0"/>
          <c:delete val="1"/>
          <c:extLst>
            <c:ext xmlns:c15="http://schemas.microsoft.com/office/drawing/2012/chart" uri="{CE6537A1-D6FC-4f65-9D91-7224C49458BB}"/>
          </c:extLst>
        </c:dLbl>
      </c:pivotFmt>
      <c:pivotFmt>
        <c:idx val="184"/>
        <c:dLbl>
          <c:idx val="0"/>
          <c:delete val="1"/>
          <c:extLst>
            <c:ext xmlns:c15="http://schemas.microsoft.com/office/drawing/2012/chart" uri="{CE6537A1-D6FC-4f65-9D91-7224C49458BB}"/>
          </c:extLst>
        </c:dLbl>
      </c:pivotFmt>
      <c:pivotFmt>
        <c:idx val="185"/>
        <c:dLbl>
          <c:idx val="0"/>
          <c:delete val="1"/>
          <c:extLst>
            <c:ext xmlns:c15="http://schemas.microsoft.com/office/drawing/2012/chart" uri="{CE6537A1-D6FC-4f65-9D91-7224C49458BB}"/>
          </c:extLst>
        </c:dLbl>
      </c:pivotFmt>
      <c:pivotFmt>
        <c:idx val="186"/>
        <c:dLbl>
          <c:idx val="0"/>
          <c:delete val="1"/>
          <c:extLst>
            <c:ext xmlns:c15="http://schemas.microsoft.com/office/drawing/2012/chart" uri="{CE6537A1-D6FC-4f65-9D91-7224C49458BB}"/>
          </c:extLst>
        </c:dLbl>
      </c:pivotFmt>
      <c:pivotFmt>
        <c:idx val="187"/>
        <c:dLbl>
          <c:idx val="0"/>
          <c:delete val="1"/>
          <c:extLst>
            <c:ext xmlns:c15="http://schemas.microsoft.com/office/drawing/2012/chart" uri="{CE6537A1-D6FC-4f65-9D91-7224C49458BB}"/>
          </c:extLst>
        </c:dLbl>
      </c:pivotFmt>
      <c:pivotFmt>
        <c:idx val="188"/>
        <c:dLbl>
          <c:idx val="0"/>
          <c:delete val="1"/>
          <c:extLst>
            <c:ext xmlns:c15="http://schemas.microsoft.com/office/drawing/2012/chart" uri="{CE6537A1-D6FC-4f65-9D91-7224C49458BB}"/>
          </c:extLst>
        </c:dLbl>
      </c:pivotFmt>
      <c:pivotFmt>
        <c:idx val="189"/>
        <c:dLbl>
          <c:idx val="0"/>
          <c:delete val="1"/>
          <c:extLst>
            <c:ext xmlns:c15="http://schemas.microsoft.com/office/drawing/2012/chart" uri="{CE6537A1-D6FC-4f65-9D91-7224C49458BB}"/>
          </c:extLst>
        </c:dLbl>
      </c:pivotFmt>
      <c:pivotFmt>
        <c:idx val="190"/>
        <c:dLbl>
          <c:idx val="0"/>
          <c:delete val="1"/>
          <c:extLst>
            <c:ext xmlns:c15="http://schemas.microsoft.com/office/drawing/2012/chart" uri="{CE6537A1-D6FC-4f65-9D91-7224C49458BB}"/>
          </c:extLst>
        </c:dLbl>
      </c:pivotFmt>
      <c:pivotFmt>
        <c:idx val="191"/>
        <c:dLbl>
          <c:idx val="0"/>
          <c:delete val="1"/>
          <c:extLst>
            <c:ext xmlns:c15="http://schemas.microsoft.com/office/drawing/2012/chart" uri="{CE6537A1-D6FC-4f65-9D91-7224C49458BB}"/>
          </c:extLst>
        </c:dLbl>
      </c:pivotFmt>
      <c:pivotFmt>
        <c:idx val="192"/>
        <c:dLbl>
          <c:idx val="0"/>
          <c:delete val="1"/>
          <c:extLst>
            <c:ext xmlns:c15="http://schemas.microsoft.com/office/drawing/2012/chart" uri="{CE6537A1-D6FC-4f65-9D91-7224C49458BB}"/>
          </c:extLst>
        </c:dLbl>
      </c:pivotFmt>
      <c:pivotFmt>
        <c:idx val="193"/>
        <c:dLbl>
          <c:idx val="0"/>
          <c:delete val="1"/>
          <c:extLst>
            <c:ext xmlns:c15="http://schemas.microsoft.com/office/drawing/2012/chart" uri="{CE6537A1-D6FC-4f65-9D91-7224C49458BB}"/>
          </c:extLst>
        </c:dLbl>
      </c:pivotFmt>
      <c:pivotFmt>
        <c:idx val="194"/>
        <c:dLbl>
          <c:idx val="0"/>
          <c:delete val="1"/>
          <c:extLst>
            <c:ext xmlns:c15="http://schemas.microsoft.com/office/drawing/2012/chart" uri="{CE6537A1-D6FC-4f65-9D91-7224C49458BB}"/>
          </c:extLst>
        </c:dLbl>
      </c:pivotFmt>
      <c:pivotFmt>
        <c:idx val="195"/>
        <c:dLbl>
          <c:idx val="0"/>
          <c:delete val="1"/>
          <c:extLst>
            <c:ext xmlns:c15="http://schemas.microsoft.com/office/drawing/2012/chart" uri="{CE6537A1-D6FC-4f65-9D91-7224C49458BB}"/>
          </c:extLst>
        </c:dLbl>
      </c:pivotFmt>
      <c:pivotFmt>
        <c:idx val="196"/>
        <c:dLbl>
          <c:idx val="0"/>
          <c:delete val="1"/>
          <c:extLst>
            <c:ext xmlns:c15="http://schemas.microsoft.com/office/drawing/2012/chart" uri="{CE6537A1-D6FC-4f65-9D91-7224C49458BB}"/>
          </c:extLst>
        </c:dLbl>
      </c:pivotFmt>
      <c:pivotFmt>
        <c:idx val="197"/>
        <c:dLbl>
          <c:idx val="0"/>
          <c:delete val="1"/>
          <c:extLst>
            <c:ext xmlns:c15="http://schemas.microsoft.com/office/drawing/2012/chart" uri="{CE6537A1-D6FC-4f65-9D91-7224C49458BB}"/>
          </c:extLst>
        </c:dLbl>
      </c:pivotFmt>
      <c:pivotFmt>
        <c:idx val="198"/>
        <c:dLbl>
          <c:idx val="0"/>
          <c:delete val="1"/>
          <c:extLst>
            <c:ext xmlns:c15="http://schemas.microsoft.com/office/drawing/2012/chart" uri="{CE6537A1-D6FC-4f65-9D91-7224C49458BB}"/>
          </c:extLst>
        </c:dLbl>
      </c:pivotFmt>
      <c:pivotFmt>
        <c:idx val="199"/>
        <c:dLbl>
          <c:idx val="0"/>
          <c:delete val="1"/>
          <c:extLst>
            <c:ext xmlns:c15="http://schemas.microsoft.com/office/drawing/2012/chart" uri="{CE6537A1-D6FC-4f65-9D91-7224C49458BB}"/>
          </c:extLst>
        </c:dLbl>
      </c:pivotFmt>
      <c:pivotFmt>
        <c:idx val="200"/>
        <c:dLbl>
          <c:idx val="0"/>
          <c:delete val="1"/>
          <c:extLst>
            <c:ext xmlns:c15="http://schemas.microsoft.com/office/drawing/2012/chart" uri="{CE6537A1-D6FC-4f65-9D91-7224C49458BB}"/>
          </c:extLst>
        </c:dLbl>
      </c:pivotFmt>
      <c:pivotFmt>
        <c:idx val="201"/>
        <c:dLbl>
          <c:idx val="0"/>
          <c:delete val="1"/>
          <c:extLst>
            <c:ext xmlns:c15="http://schemas.microsoft.com/office/drawing/2012/chart" uri="{CE6537A1-D6FC-4f65-9D91-7224C49458BB}"/>
          </c:extLst>
        </c:dLbl>
      </c:pivotFmt>
      <c:pivotFmt>
        <c:idx val="202"/>
        <c:dLbl>
          <c:idx val="0"/>
          <c:delete val="1"/>
          <c:extLst>
            <c:ext xmlns:c15="http://schemas.microsoft.com/office/drawing/2012/chart" uri="{CE6537A1-D6FC-4f65-9D91-7224C49458BB}"/>
          </c:extLst>
        </c:dLbl>
      </c:pivotFmt>
      <c:pivotFmt>
        <c:idx val="203"/>
        <c:dLbl>
          <c:idx val="0"/>
          <c:delete val="1"/>
          <c:extLst>
            <c:ext xmlns:c15="http://schemas.microsoft.com/office/drawing/2012/chart" uri="{CE6537A1-D6FC-4f65-9D91-7224C49458BB}"/>
          </c:extLst>
        </c:dLbl>
      </c:pivotFmt>
      <c:pivotFmt>
        <c:idx val="204"/>
        <c:dLbl>
          <c:idx val="0"/>
          <c:delete val="1"/>
          <c:extLst>
            <c:ext xmlns:c15="http://schemas.microsoft.com/office/drawing/2012/chart" uri="{CE6537A1-D6FC-4f65-9D91-7224C49458BB}"/>
          </c:extLst>
        </c:dLbl>
      </c:pivotFmt>
      <c:pivotFmt>
        <c:idx val="205"/>
        <c:dLbl>
          <c:idx val="0"/>
          <c:delete val="1"/>
          <c:extLst>
            <c:ext xmlns:c15="http://schemas.microsoft.com/office/drawing/2012/chart" uri="{CE6537A1-D6FC-4f65-9D91-7224C49458BB}"/>
          </c:extLst>
        </c:dLbl>
      </c:pivotFmt>
      <c:pivotFmt>
        <c:idx val="206"/>
        <c:dLbl>
          <c:idx val="0"/>
          <c:delete val="1"/>
          <c:extLst>
            <c:ext xmlns:c15="http://schemas.microsoft.com/office/drawing/2012/chart" uri="{CE6537A1-D6FC-4f65-9D91-7224C49458BB}"/>
          </c:extLst>
        </c:dLbl>
      </c:pivotFmt>
      <c:pivotFmt>
        <c:idx val="207"/>
        <c:dLbl>
          <c:idx val="0"/>
          <c:delete val="1"/>
          <c:extLst>
            <c:ext xmlns:c15="http://schemas.microsoft.com/office/drawing/2012/chart" uri="{CE6537A1-D6FC-4f65-9D91-7224C49458BB}"/>
          </c:extLst>
        </c:dLbl>
      </c:pivotFmt>
      <c:pivotFmt>
        <c:idx val="208"/>
        <c:dLbl>
          <c:idx val="0"/>
          <c:delete val="1"/>
          <c:extLst>
            <c:ext xmlns:c15="http://schemas.microsoft.com/office/drawing/2012/chart" uri="{CE6537A1-D6FC-4f65-9D91-7224C49458BB}"/>
          </c:extLst>
        </c:dLbl>
      </c:pivotFmt>
      <c:pivotFmt>
        <c:idx val="209"/>
        <c:dLbl>
          <c:idx val="0"/>
          <c:delete val="1"/>
          <c:extLst>
            <c:ext xmlns:c15="http://schemas.microsoft.com/office/drawing/2012/chart" uri="{CE6537A1-D6FC-4f65-9D91-7224C49458BB}"/>
          </c:extLst>
        </c:dLbl>
      </c:pivotFmt>
      <c:pivotFmt>
        <c:idx val="210"/>
        <c:dLbl>
          <c:idx val="0"/>
          <c:delete val="1"/>
          <c:extLst>
            <c:ext xmlns:c15="http://schemas.microsoft.com/office/drawing/2012/chart" uri="{CE6537A1-D6FC-4f65-9D91-7224C49458BB}"/>
          </c:extLst>
        </c:dLbl>
      </c:pivotFmt>
      <c:pivotFmt>
        <c:idx val="211"/>
        <c:dLbl>
          <c:idx val="0"/>
          <c:delete val="1"/>
          <c:extLst>
            <c:ext xmlns:c15="http://schemas.microsoft.com/office/drawing/2012/chart" uri="{CE6537A1-D6FC-4f65-9D91-7224C49458BB}"/>
          </c:extLst>
        </c:dLbl>
      </c:pivotFmt>
      <c:pivotFmt>
        <c:idx val="212"/>
        <c:dLbl>
          <c:idx val="0"/>
          <c:delete val="1"/>
          <c:extLst>
            <c:ext xmlns:c15="http://schemas.microsoft.com/office/drawing/2012/chart" uri="{CE6537A1-D6FC-4f65-9D91-7224C49458BB}"/>
          </c:extLst>
        </c:dLbl>
      </c:pivotFmt>
      <c:pivotFmt>
        <c:idx val="213"/>
        <c:dLbl>
          <c:idx val="0"/>
          <c:delete val="1"/>
          <c:extLst>
            <c:ext xmlns:c15="http://schemas.microsoft.com/office/drawing/2012/chart" uri="{CE6537A1-D6FC-4f65-9D91-7224C49458BB}"/>
          </c:extLst>
        </c:dLbl>
      </c:pivotFmt>
      <c:pivotFmt>
        <c:idx val="214"/>
        <c:dLbl>
          <c:idx val="0"/>
          <c:delete val="1"/>
          <c:extLst>
            <c:ext xmlns:c15="http://schemas.microsoft.com/office/drawing/2012/chart" uri="{CE6537A1-D6FC-4f65-9D91-7224C49458BB}"/>
          </c:extLst>
        </c:dLbl>
      </c:pivotFmt>
      <c:pivotFmt>
        <c:idx val="215"/>
        <c:dLbl>
          <c:idx val="0"/>
          <c:delete val="1"/>
          <c:extLst>
            <c:ext xmlns:c15="http://schemas.microsoft.com/office/drawing/2012/chart" uri="{CE6537A1-D6FC-4f65-9D91-7224C49458BB}"/>
          </c:extLst>
        </c:dLbl>
      </c:pivotFmt>
      <c:pivotFmt>
        <c:idx val="216"/>
        <c:dLbl>
          <c:idx val="0"/>
          <c:delete val="1"/>
          <c:extLst>
            <c:ext xmlns:c15="http://schemas.microsoft.com/office/drawing/2012/chart" uri="{CE6537A1-D6FC-4f65-9D91-7224C49458BB}"/>
          </c:extLst>
        </c:dLbl>
      </c:pivotFmt>
      <c:pivotFmt>
        <c:idx val="217"/>
        <c:dLbl>
          <c:idx val="0"/>
          <c:delete val="1"/>
          <c:extLst>
            <c:ext xmlns:c15="http://schemas.microsoft.com/office/drawing/2012/chart" uri="{CE6537A1-D6FC-4f65-9D91-7224C49458BB}"/>
          </c:extLst>
        </c:dLbl>
      </c:pivotFmt>
      <c:pivotFmt>
        <c:idx val="218"/>
        <c:dLbl>
          <c:idx val="0"/>
          <c:delete val="1"/>
          <c:extLst>
            <c:ext xmlns:c15="http://schemas.microsoft.com/office/drawing/2012/chart" uri="{CE6537A1-D6FC-4f65-9D91-7224C49458BB}"/>
          </c:extLst>
        </c:dLbl>
      </c:pivotFmt>
      <c:pivotFmt>
        <c:idx val="219"/>
        <c:dLbl>
          <c:idx val="0"/>
          <c:delete val="1"/>
          <c:extLst>
            <c:ext xmlns:c15="http://schemas.microsoft.com/office/drawing/2012/chart" uri="{CE6537A1-D6FC-4f65-9D91-7224C49458BB}"/>
          </c:extLst>
        </c:dLbl>
      </c:pivotFmt>
      <c:pivotFmt>
        <c:idx val="220"/>
        <c:dLbl>
          <c:idx val="0"/>
          <c:delete val="1"/>
          <c:extLst>
            <c:ext xmlns:c15="http://schemas.microsoft.com/office/drawing/2012/chart" uri="{CE6537A1-D6FC-4f65-9D91-7224C49458BB}"/>
          </c:extLst>
        </c:dLbl>
      </c:pivotFmt>
      <c:pivotFmt>
        <c:idx val="221"/>
        <c:dLbl>
          <c:idx val="0"/>
          <c:delete val="1"/>
          <c:extLst>
            <c:ext xmlns:c15="http://schemas.microsoft.com/office/drawing/2012/chart" uri="{CE6537A1-D6FC-4f65-9D91-7224C49458BB}"/>
          </c:extLst>
        </c:dLbl>
      </c:pivotFmt>
      <c:pivotFmt>
        <c:idx val="222"/>
        <c:dLbl>
          <c:idx val="0"/>
          <c:delete val="1"/>
          <c:extLst>
            <c:ext xmlns:c15="http://schemas.microsoft.com/office/drawing/2012/chart" uri="{CE6537A1-D6FC-4f65-9D91-7224C49458BB}"/>
          </c:extLst>
        </c:dLbl>
      </c:pivotFmt>
      <c:pivotFmt>
        <c:idx val="223"/>
        <c:dLbl>
          <c:idx val="0"/>
          <c:delete val="1"/>
          <c:extLst>
            <c:ext xmlns:c15="http://schemas.microsoft.com/office/drawing/2012/chart" uri="{CE6537A1-D6FC-4f65-9D91-7224C49458BB}"/>
          </c:extLst>
        </c:dLbl>
      </c:pivotFmt>
      <c:pivotFmt>
        <c:idx val="224"/>
        <c:dLbl>
          <c:idx val="0"/>
          <c:delete val="1"/>
          <c:extLst>
            <c:ext xmlns:c15="http://schemas.microsoft.com/office/drawing/2012/chart" uri="{CE6537A1-D6FC-4f65-9D91-7224C49458BB}"/>
          </c:extLst>
        </c:dLbl>
      </c:pivotFmt>
      <c:pivotFmt>
        <c:idx val="225"/>
        <c:dLbl>
          <c:idx val="0"/>
          <c:delete val="1"/>
          <c:extLst>
            <c:ext xmlns:c15="http://schemas.microsoft.com/office/drawing/2012/chart" uri="{CE6537A1-D6FC-4f65-9D91-7224C49458BB}"/>
          </c:extLst>
        </c:dLbl>
      </c:pivotFmt>
      <c:pivotFmt>
        <c:idx val="226"/>
        <c:dLbl>
          <c:idx val="0"/>
          <c:delete val="1"/>
          <c:extLst>
            <c:ext xmlns:c15="http://schemas.microsoft.com/office/drawing/2012/chart" uri="{CE6537A1-D6FC-4f65-9D91-7224C49458BB}"/>
          </c:extLst>
        </c:dLbl>
      </c:pivotFmt>
      <c:pivotFmt>
        <c:idx val="227"/>
        <c:dLbl>
          <c:idx val="0"/>
          <c:delete val="1"/>
          <c:extLst>
            <c:ext xmlns:c15="http://schemas.microsoft.com/office/drawing/2012/chart" uri="{CE6537A1-D6FC-4f65-9D91-7224C49458BB}"/>
          </c:extLst>
        </c:dLbl>
      </c:pivotFmt>
      <c:pivotFmt>
        <c:idx val="228"/>
        <c:dLbl>
          <c:idx val="0"/>
          <c:delete val="1"/>
          <c:extLst>
            <c:ext xmlns:c15="http://schemas.microsoft.com/office/drawing/2012/chart" uri="{CE6537A1-D6FC-4f65-9D91-7224C49458BB}"/>
          </c:extLst>
        </c:dLbl>
      </c:pivotFmt>
      <c:pivotFmt>
        <c:idx val="229"/>
        <c:dLbl>
          <c:idx val="0"/>
          <c:delete val="1"/>
          <c:extLst>
            <c:ext xmlns:c15="http://schemas.microsoft.com/office/drawing/2012/chart" uri="{CE6537A1-D6FC-4f65-9D91-7224C49458BB}"/>
          </c:extLst>
        </c:dLbl>
      </c:pivotFmt>
      <c:pivotFmt>
        <c:idx val="230"/>
        <c:dLbl>
          <c:idx val="0"/>
          <c:delete val="1"/>
          <c:extLst>
            <c:ext xmlns:c15="http://schemas.microsoft.com/office/drawing/2012/chart" uri="{CE6537A1-D6FC-4f65-9D91-7224C49458BB}"/>
          </c:extLst>
        </c:dLbl>
      </c:pivotFmt>
      <c:pivotFmt>
        <c:idx val="231"/>
        <c:dLbl>
          <c:idx val="0"/>
          <c:delete val="1"/>
          <c:extLst>
            <c:ext xmlns:c15="http://schemas.microsoft.com/office/drawing/2012/chart" uri="{CE6537A1-D6FC-4f65-9D91-7224C49458BB}"/>
          </c:extLst>
        </c:dLbl>
      </c:pivotFmt>
      <c:pivotFmt>
        <c:idx val="232"/>
        <c:dLbl>
          <c:idx val="0"/>
          <c:delete val="1"/>
          <c:extLst>
            <c:ext xmlns:c15="http://schemas.microsoft.com/office/drawing/2012/chart" uri="{CE6537A1-D6FC-4f65-9D91-7224C49458BB}"/>
          </c:extLst>
        </c:dLbl>
      </c:pivotFmt>
      <c:pivotFmt>
        <c:idx val="233"/>
        <c:dLbl>
          <c:idx val="0"/>
          <c:delete val="1"/>
          <c:extLst>
            <c:ext xmlns:c15="http://schemas.microsoft.com/office/drawing/2012/chart" uri="{CE6537A1-D6FC-4f65-9D91-7224C49458BB}"/>
          </c:extLst>
        </c:dLbl>
      </c:pivotFmt>
      <c:pivotFmt>
        <c:idx val="234"/>
        <c:dLbl>
          <c:idx val="0"/>
          <c:delete val="1"/>
          <c:extLst>
            <c:ext xmlns:c15="http://schemas.microsoft.com/office/drawing/2012/chart" uri="{CE6537A1-D6FC-4f65-9D91-7224C49458BB}"/>
          </c:extLst>
        </c:dLbl>
      </c:pivotFmt>
      <c:pivotFmt>
        <c:idx val="235"/>
        <c:dLbl>
          <c:idx val="0"/>
          <c:delete val="1"/>
          <c:extLst>
            <c:ext xmlns:c15="http://schemas.microsoft.com/office/drawing/2012/chart" uri="{CE6537A1-D6FC-4f65-9D91-7224C49458BB}"/>
          </c:extLst>
        </c:dLbl>
      </c:pivotFmt>
      <c:pivotFmt>
        <c:idx val="236"/>
        <c:dLbl>
          <c:idx val="0"/>
          <c:delete val="1"/>
          <c:extLst>
            <c:ext xmlns:c15="http://schemas.microsoft.com/office/drawing/2012/chart" uri="{CE6537A1-D6FC-4f65-9D91-7224C49458BB}"/>
          </c:extLst>
        </c:dLbl>
      </c:pivotFmt>
      <c:pivotFmt>
        <c:idx val="237"/>
        <c:dLbl>
          <c:idx val="0"/>
          <c:delete val="1"/>
          <c:extLst>
            <c:ext xmlns:c15="http://schemas.microsoft.com/office/drawing/2012/chart" uri="{CE6537A1-D6FC-4f65-9D91-7224C49458BB}"/>
          </c:extLst>
        </c:dLbl>
      </c:pivotFmt>
      <c:pivotFmt>
        <c:idx val="238"/>
        <c:dLbl>
          <c:idx val="0"/>
          <c:delete val="1"/>
          <c:extLst>
            <c:ext xmlns:c15="http://schemas.microsoft.com/office/drawing/2012/chart" uri="{CE6537A1-D6FC-4f65-9D91-7224C49458BB}"/>
          </c:extLst>
        </c:dLbl>
      </c:pivotFmt>
      <c:pivotFmt>
        <c:idx val="239"/>
        <c:dLbl>
          <c:idx val="0"/>
          <c:delete val="1"/>
          <c:extLst>
            <c:ext xmlns:c15="http://schemas.microsoft.com/office/drawing/2012/chart" uri="{CE6537A1-D6FC-4f65-9D91-7224C49458BB}"/>
          </c:extLst>
        </c:dLbl>
      </c:pivotFmt>
      <c:pivotFmt>
        <c:idx val="240"/>
        <c:dLbl>
          <c:idx val="0"/>
          <c:delete val="1"/>
          <c:extLst>
            <c:ext xmlns:c15="http://schemas.microsoft.com/office/drawing/2012/chart" uri="{CE6537A1-D6FC-4f65-9D91-7224C49458BB}"/>
          </c:extLst>
        </c:dLbl>
      </c:pivotFmt>
      <c:pivotFmt>
        <c:idx val="241"/>
        <c:dLbl>
          <c:idx val="0"/>
          <c:delete val="1"/>
          <c:extLst>
            <c:ext xmlns:c15="http://schemas.microsoft.com/office/drawing/2012/chart" uri="{CE6537A1-D6FC-4f65-9D91-7224C49458BB}"/>
          </c:extLst>
        </c:dLbl>
      </c:pivotFmt>
      <c:pivotFmt>
        <c:idx val="242"/>
        <c:dLbl>
          <c:idx val="0"/>
          <c:delete val="1"/>
          <c:extLst>
            <c:ext xmlns:c15="http://schemas.microsoft.com/office/drawing/2012/chart" uri="{CE6537A1-D6FC-4f65-9D91-7224C49458BB}"/>
          </c:extLst>
        </c:dLbl>
      </c:pivotFmt>
      <c:pivotFmt>
        <c:idx val="243"/>
        <c:dLbl>
          <c:idx val="0"/>
          <c:delete val="1"/>
          <c:extLst>
            <c:ext xmlns:c15="http://schemas.microsoft.com/office/drawing/2012/chart" uri="{CE6537A1-D6FC-4f65-9D91-7224C49458BB}"/>
          </c:extLst>
        </c:dLbl>
      </c:pivotFmt>
      <c:pivotFmt>
        <c:idx val="244"/>
        <c:dLbl>
          <c:idx val="0"/>
          <c:delete val="1"/>
          <c:extLst>
            <c:ext xmlns:c15="http://schemas.microsoft.com/office/drawing/2012/chart" uri="{CE6537A1-D6FC-4f65-9D91-7224C49458BB}"/>
          </c:extLst>
        </c:dLbl>
      </c:pivotFmt>
      <c:pivotFmt>
        <c:idx val="245"/>
        <c:dLbl>
          <c:idx val="0"/>
          <c:delete val="1"/>
          <c:extLst>
            <c:ext xmlns:c15="http://schemas.microsoft.com/office/drawing/2012/chart" uri="{CE6537A1-D6FC-4f65-9D91-7224C49458BB}"/>
          </c:extLst>
        </c:dLbl>
      </c:pivotFmt>
      <c:pivotFmt>
        <c:idx val="246"/>
        <c:dLbl>
          <c:idx val="0"/>
          <c:delete val="1"/>
          <c:extLst>
            <c:ext xmlns:c15="http://schemas.microsoft.com/office/drawing/2012/chart" uri="{CE6537A1-D6FC-4f65-9D91-7224C49458BB}"/>
          </c:extLst>
        </c:dLbl>
      </c:pivotFmt>
      <c:pivotFmt>
        <c:idx val="247"/>
        <c:dLbl>
          <c:idx val="0"/>
          <c:delete val="1"/>
          <c:extLst>
            <c:ext xmlns:c15="http://schemas.microsoft.com/office/drawing/2012/chart" uri="{CE6537A1-D6FC-4f65-9D91-7224C49458BB}"/>
          </c:extLst>
        </c:dLbl>
      </c:pivotFmt>
      <c:pivotFmt>
        <c:idx val="248"/>
        <c:dLbl>
          <c:idx val="0"/>
          <c:delete val="1"/>
          <c:extLst>
            <c:ext xmlns:c15="http://schemas.microsoft.com/office/drawing/2012/chart" uri="{CE6537A1-D6FC-4f65-9D91-7224C49458BB}"/>
          </c:extLst>
        </c:dLbl>
      </c:pivotFmt>
      <c:pivotFmt>
        <c:idx val="249"/>
        <c:dLbl>
          <c:idx val="0"/>
          <c:delete val="1"/>
          <c:extLst>
            <c:ext xmlns:c15="http://schemas.microsoft.com/office/drawing/2012/chart" uri="{CE6537A1-D6FC-4f65-9D91-7224C49458BB}"/>
          </c:extLst>
        </c:dLbl>
      </c:pivotFmt>
      <c:pivotFmt>
        <c:idx val="250"/>
        <c:dLbl>
          <c:idx val="0"/>
          <c:delete val="1"/>
          <c:extLst>
            <c:ext xmlns:c15="http://schemas.microsoft.com/office/drawing/2012/chart" uri="{CE6537A1-D6FC-4f65-9D91-7224C49458BB}"/>
          </c:extLst>
        </c:dLbl>
      </c:pivotFmt>
      <c:pivotFmt>
        <c:idx val="251"/>
        <c:dLbl>
          <c:idx val="0"/>
          <c:delete val="1"/>
          <c:extLst>
            <c:ext xmlns:c15="http://schemas.microsoft.com/office/drawing/2012/chart" uri="{CE6537A1-D6FC-4f65-9D91-7224C49458BB}"/>
          </c:extLst>
        </c:dLbl>
      </c:pivotFmt>
      <c:pivotFmt>
        <c:idx val="252"/>
        <c:dLbl>
          <c:idx val="0"/>
          <c:delete val="1"/>
          <c:extLst>
            <c:ext xmlns:c15="http://schemas.microsoft.com/office/drawing/2012/chart" uri="{CE6537A1-D6FC-4f65-9D91-7224C49458BB}"/>
          </c:extLst>
        </c:dLbl>
      </c:pivotFmt>
      <c:pivotFmt>
        <c:idx val="253"/>
        <c:dLbl>
          <c:idx val="0"/>
          <c:delete val="1"/>
          <c:extLst>
            <c:ext xmlns:c15="http://schemas.microsoft.com/office/drawing/2012/chart" uri="{CE6537A1-D6FC-4f65-9D91-7224C49458BB}"/>
          </c:extLst>
        </c:dLbl>
      </c:pivotFmt>
      <c:pivotFmt>
        <c:idx val="254"/>
        <c:dLbl>
          <c:idx val="0"/>
          <c:delete val="1"/>
          <c:extLst>
            <c:ext xmlns:c15="http://schemas.microsoft.com/office/drawing/2012/chart" uri="{CE6537A1-D6FC-4f65-9D91-7224C49458BB}"/>
          </c:extLst>
        </c:dLbl>
      </c:pivotFmt>
      <c:pivotFmt>
        <c:idx val="255"/>
        <c:dLbl>
          <c:idx val="0"/>
          <c:delete val="1"/>
          <c:extLst>
            <c:ext xmlns:c15="http://schemas.microsoft.com/office/drawing/2012/chart" uri="{CE6537A1-D6FC-4f65-9D91-7224C49458BB}"/>
          </c:extLst>
        </c:dLbl>
      </c:pivotFmt>
      <c:pivotFmt>
        <c:idx val="256"/>
        <c:dLbl>
          <c:idx val="0"/>
          <c:delete val="1"/>
          <c:extLst>
            <c:ext xmlns:c15="http://schemas.microsoft.com/office/drawing/2012/chart" uri="{CE6537A1-D6FC-4f65-9D91-7224C49458BB}"/>
          </c:extLst>
        </c:dLbl>
      </c:pivotFmt>
      <c:pivotFmt>
        <c:idx val="257"/>
        <c:dLbl>
          <c:idx val="0"/>
          <c:delete val="1"/>
          <c:extLst>
            <c:ext xmlns:c15="http://schemas.microsoft.com/office/drawing/2012/chart" uri="{CE6537A1-D6FC-4f65-9D91-7224C49458BB}"/>
          </c:extLst>
        </c:dLbl>
      </c:pivotFmt>
      <c:pivotFmt>
        <c:idx val="258"/>
        <c:dLbl>
          <c:idx val="0"/>
          <c:delete val="1"/>
          <c:extLst>
            <c:ext xmlns:c15="http://schemas.microsoft.com/office/drawing/2012/chart" uri="{CE6537A1-D6FC-4f65-9D91-7224C49458BB}"/>
          </c:extLst>
        </c:dLbl>
      </c:pivotFmt>
      <c:pivotFmt>
        <c:idx val="259"/>
        <c:dLbl>
          <c:idx val="0"/>
          <c:delete val="1"/>
          <c:extLst>
            <c:ext xmlns:c15="http://schemas.microsoft.com/office/drawing/2012/chart" uri="{CE6537A1-D6FC-4f65-9D91-7224C49458BB}"/>
          </c:extLst>
        </c:dLbl>
      </c:pivotFmt>
      <c:pivotFmt>
        <c:idx val="260"/>
        <c:dLbl>
          <c:idx val="0"/>
          <c:delete val="1"/>
          <c:extLst>
            <c:ext xmlns:c15="http://schemas.microsoft.com/office/drawing/2012/chart" uri="{CE6537A1-D6FC-4f65-9D91-7224C49458BB}"/>
          </c:extLst>
        </c:dLbl>
      </c:pivotFmt>
      <c:pivotFmt>
        <c:idx val="261"/>
        <c:dLbl>
          <c:idx val="0"/>
          <c:delete val="1"/>
          <c:extLst>
            <c:ext xmlns:c15="http://schemas.microsoft.com/office/drawing/2012/chart" uri="{CE6537A1-D6FC-4f65-9D91-7224C49458BB}"/>
          </c:extLst>
        </c:dLbl>
      </c:pivotFmt>
      <c:pivotFmt>
        <c:idx val="262"/>
        <c:dLbl>
          <c:idx val="0"/>
          <c:delete val="1"/>
          <c:extLst>
            <c:ext xmlns:c15="http://schemas.microsoft.com/office/drawing/2012/chart" uri="{CE6537A1-D6FC-4f65-9D91-7224C49458BB}"/>
          </c:extLst>
        </c:dLbl>
      </c:pivotFmt>
      <c:pivotFmt>
        <c:idx val="263"/>
        <c:dLbl>
          <c:idx val="0"/>
          <c:delete val="1"/>
          <c:extLst>
            <c:ext xmlns:c15="http://schemas.microsoft.com/office/drawing/2012/chart" uri="{CE6537A1-D6FC-4f65-9D91-7224C49458BB}"/>
          </c:extLst>
        </c:dLbl>
      </c:pivotFmt>
      <c:pivotFmt>
        <c:idx val="264"/>
        <c:dLbl>
          <c:idx val="0"/>
          <c:delete val="1"/>
          <c:extLst>
            <c:ext xmlns:c15="http://schemas.microsoft.com/office/drawing/2012/chart" uri="{CE6537A1-D6FC-4f65-9D91-7224C49458BB}"/>
          </c:extLst>
        </c:dLbl>
      </c:pivotFmt>
      <c:pivotFmt>
        <c:idx val="265"/>
        <c:dLbl>
          <c:idx val="0"/>
          <c:delete val="1"/>
          <c:extLst>
            <c:ext xmlns:c15="http://schemas.microsoft.com/office/drawing/2012/chart" uri="{CE6537A1-D6FC-4f65-9D91-7224C49458BB}"/>
          </c:extLst>
        </c:dLbl>
      </c:pivotFmt>
      <c:pivotFmt>
        <c:idx val="266"/>
        <c:dLbl>
          <c:idx val="0"/>
          <c:delete val="1"/>
          <c:extLst>
            <c:ext xmlns:c15="http://schemas.microsoft.com/office/drawing/2012/chart" uri="{CE6537A1-D6FC-4f65-9D91-7224C49458BB}"/>
          </c:extLst>
        </c:dLbl>
      </c:pivotFmt>
      <c:pivotFmt>
        <c:idx val="267"/>
        <c:dLbl>
          <c:idx val="0"/>
          <c:delete val="1"/>
          <c:extLst>
            <c:ext xmlns:c15="http://schemas.microsoft.com/office/drawing/2012/chart" uri="{CE6537A1-D6FC-4f65-9D91-7224C49458BB}"/>
          </c:extLst>
        </c:dLbl>
      </c:pivotFmt>
      <c:pivotFmt>
        <c:idx val="268"/>
        <c:dLbl>
          <c:idx val="0"/>
          <c:delete val="1"/>
          <c:extLst>
            <c:ext xmlns:c15="http://schemas.microsoft.com/office/drawing/2012/chart" uri="{CE6537A1-D6FC-4f65-9D91-7224C49458BB}"/>
          </c:extLst>
        </c:dLbl>
      </c:pivotFmt>
      <c:pivotFmt>
        <c:idx val="269"/>
        <c:dLbl>
          <c:idx val="0"/>
          <c:delete val="1"/>
          <c:extLst>
            <c:ext xmlns:c15="http://schemas.microsoft.com/office/drawing/2012/chart" uri="{CE6537A1-D6FC-4f65-9D91-7224C49458BB}"/>
          </c:extLst>
        </c:dLbl>
      </c:pivotFmt>
      <c:pivotFmt>
        <c:idx val="270"/>
        <c:dLbl>
          <c:idx val="0"/>
          <c:delete val="1"/>
          <c:extLst>
            <c:ext xmlns:c15="http://schemas.microsoft.com/office/drawing/2012/chart" uri="{CE6537A1-D6FC-4f65-9D91-7224C49458BB}"/>
          </c:extLst>
        </c:dLbl>
      </c:pivotFmt>
      <c:pivotFmt>
        <c:idx val="271"/>
        <c:dLbl>
          <c:idx val="0"/>
          <c:delete val="1"/>
          <c:extLst>
            <c:ext xmlns:c15="http://schemas.microsoft.com/office/drawing/2012/chart" uri="{CE6537A1-D6FC-4f65-9D91-7224C49458BB}"/>
          </c:extLst>
        </c:dLbl>
      </c:pivotFmt>
      <c:pivotFmt>
        <c:idx val="272"/>
        <c:dLbl>
          <c:idx val="0"/>
          <c:delete val="1"/>
          <c:extLst>
            <c:ext xmlns:c15="http://schemas.microsoft.com/office/drawing/2012/chart" uri="{CE6537A1-D6FC-4f65-9D91-7224C49458BB}"/>
          </c:extLst>
        </c:dLbl>
      </c:pivotFmt>
      <c:pivotFmt>
        <c:idx val="273"/>
        <c:dLbl>
          <c:idx val="0"/>
          <c:delete val="1"/>
          <c:extLst>
            <c:ext xmlns:c15="http://schemas.microsoft.com/office/drawing/2012/chart" uri="{CE6537A1-D6FC-4f65-9D91-7224C49458BB}"/>
          </c:extLst>
        </c:dLbl>
      </c:pivotFmt>
      <c:pivotFmt>
        <c:idx val="274"/>
        <c:dLbl>
          <c:idx val="0"/>
          <c:delete val="1"/>
          <c:extLst>
            <c:ext xmlns:c15="http://schemas.microsoft.com/office/drawing/2012/chart" uri="{CE6537A1-D6FC-4f65-9D91-7224C49458BB}"/>
          </c:extLst>
        </c:dLbl>
      </c:pivotFmt>
      <c:pivotFmt>
        <c:idx val="27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effectLst>
            <a:outerShdw blurRad="57150" dist="19050" dir="5400000" algn="ctr" rotWithShape="0">
              <a:srgbClr val="000000">
                <a:alpha val="63000"/>
              </a:srgbClr>
            </a:outerShdw>
          </a:effectLst>
          <a:sp3d/>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c:spPr>
        </c:marker>
        <c:dLbl>
          <c:idx val="0"/>
          <c:delete val="1"/>
          <c:extLst>
            <c:ext xmlns:c15="http://schemas.microsoft.com/office/drawing/2012/chart" uri="{CE6537A1-D6FC-4f65-9D91-7224C49458BB}"/>
          </c:extLst>
        </c:dLbl>
      </c:pivotFmt>
      <c:pivotFmt>
        <c:idx val="27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effectLst>
            <a:outerShdw blurRad="57150" dist="19050" dir="5400000" algn="ctr" rotWithShape="0">
              <a:srgbClr val="000000">
                <a:alpha val="63000"/>
              </a:srgbClr>
            </a:outerShdw>
          </a:effectLst>
          <a:sp3d/>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c:spPr>
        </c:marker>
        <c:dLbl>
          <c:idx val="0"/>
          <c:delete val="1"/>
          <c:extLst>
            <c:ext xmlns:c15="http://schemas.microsoft.com/office/drawing/2012/chart" uri="{CE6537A1-D6FC-4f65-9D91-7224C49458BB}"/>
          </c:extLst>
        </c:dLbl>
      </c:pivotFmt>
      <c:pivotFmt>
        <c:idx val="277"/>
        <c:dLbl>
          <c:idx val="0"/>
          <c:delete val="1"/>
          <c:extLst>
            <c:ext xmlns:c15="http://schemas.microsoft.com/office/drawing/2012/chart" uri="{CE6537A1-D6FC-4f65-9D91-7224C49458BB}"/>
          </c:extLst>
        </c:dLbl>
      </c:pivotFmt>
      <c:pivotFmt>
        <c:idx val="27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effectLst>
            <a:outerShdw blurRad="57150" dist="19050" dir="5400000" algn="ctr" rotWithShape="0">
              <a:srgbClr val="000000">
                <a:alpha val="63000"/>
              </a:srgbClr>
            </a:outerShdw>
          </a:effectLst>
          <a:sp3d/>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a:solidFill>
                <a:schemeClr val="accent4"/>
              </a:solidFill>
              <a:round/>
            </a:ln>
            <a:effectLst>
              <a:outerShdw blurRad="57150" dist="19050" dir="5400000" algn="ctr" rotWithShape="0">
                <a:srgbClr val="000000">
                  <a:alpha val="63000"/>
                </a:srgbClr>
              </a:outerShdw>
            </a:effectLst>
          </c:spPr>
        </c:marker>
        <c:dLbl>
          <c:idx val="0"/>
          <c:delete val="1"/>
          <c:extLst>
            <c:ext xmlns:c15="http://schemas.microsoft.com/office/drawing/2012/chart" uri="{CE6537A1-D6FC-4f65-9D91-7224C49458BB}"/>
          </c:extLst>
        </c:dLbl>
      </c:pivotFmt>
      <c:pivotFmt>
        <c:idx val="279"/>
        <c:dLbl>
          <c:idx val="0"/>
          <c:delete val="1"/>
          <c:extLst>
            <c:ext xmlns:c15="http://schemas.microsoft.com/office/drawing/2012/chart" uri="{CE6537A1-D6FC-4f65-9D91-7224C49458BB}"/>
          </c:extLst>
        </c:dLbl>
      </c:pivotFmt>
      <c:pivotFmt>
        <c:idx val="280"/>
        <c:dLbl>
          <c:idx val="0"/>
          <c:delete val="1"/>
          <c:extLst>
            <c:ext xmlns:c15="http://schemas.microsoft.com/office/drawing/2012/chart" uri="{CE6537A1-D6FC-4f65-9D91-7224C49458BB}"/>
          </c:extLst>
        </c:dLbl>
      </c:pivotFmt>
      <c:pivotFmt>
        <c:idx val="28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effectLst>
            <a:outerShdw blurRad="57150" dist="19050" dir="5400000" algn="ctr" rotWithShape="0">
              <a:srgbClr val="000000">
                <a:alpha val="63000"/>
              </a:srgbClr>
            </a:outerShdw>
          </a:effectLst>
          <a:sp3d/>
        </c:spPr>
        <c:marker>
          <c:symbol val="circle"/>
          <c:size val="6"/>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9525">
              <a:solidFill>
                <a:schemeClr val="accent5"/>
              </a:solidFill>
              <a:round/>
            </a:ln>
            <a:effectLst>
              <a:outerShdw blurRad="57150" dist="19050" dir="5400000" algn="ctr" rotWithShape="0">
                <a:srgbClr val="000000">
                  <a:alpha val="63000"/>
                </a:srgbClr>
              </a:outerShdw>
            </a:effectLst>
          </c:spPr>
        </c:marker>
        <c:dLbl>
          <c:idx val="0"/>
          <c:delete val="1"/>
          <c:extLst>
            <c:ext xmlns:c15="http://schemas.microsoft.com/office/drawing/2012/chart" uri="{CE6537A1-D6FC-4f65-9D91-7224C49458BB}"/>
          </c:extLst>
        </c:dLbl>
      </c:pivotFmt>
      <c:pivotFmt>
        <c:idx val="282"/>
        <c:dLbl>
          <c:idx val="0"/>
          <c:delete val="1"/>
          <c:extLst>
            <c:ext xmlns:c15="http://schemas.microsoft.com/office/drawing/2012/chart" uri="{CE6537A1-D6FC-4f65-9D91-7224C49458BB}"/>
          </c:extLst>
        </c:dLbl>
      </c:pivotFmt>
      <c:pivotFmt>
        <c:idx val="283"/>
        <c:dLbl>
          <c:idx val="0"/>
          <c:delete val="1"/>
          <c:extLst>
            <c:ext xmlns:c15="http://schemas.microsoft.com/office/drawing/2012/chart" uri="{CE6537A1-D6FC-4f65-9D91-7224C49458BB}"/>
          </c:extLst>
        </c:dLbl>
      </c:pivotFmt>
      <c:pivotFmt>
        <c:idx val="284"/>
        <c:dLbl>
          <c:idx val="0"/>
          <c:delete val="1"/>
          <c:extLst>
            <c:ext xmlns:c15="http://schemas.microsoft.com/office/drawing/2012/chart" uri="{CE6537A1-D6FC-4f65-9D91-7224C49458BB}"/>
          </c:extLst>
        </c:dLbl>
      </c:pivotFmt>
      <c:pivotFmt>
        <c:idx val="28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effectLst>
            <a:outerShdw blurRad="57150" dist="19050" dir="5400000" algn="ctr" rotWithShape="0">
              <a:srgbClr val="000000">
                <a:alpha val="63000"/>
              </a:srgbClr>
            </a:outerShdw>
          </a:effectLst>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c:spPr>
        </c:marker>
        <c:dLbl>
          <c:idx val="0"/>
          <c:delete val="1"/>
          <c:extLst>
            <c:ext xmlns:c15="http://schemas.microsoft.com/office/drawing/2012/chart" uri="{CE6537A1-D6FC-4f65-9D91-7224C49458BB}"/>
          </c:extLst>
        </c:dLbl>
      </c:pivotFmt>
      <c:pivotFmt>
        <c:idx val="28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effectLst>
            <a:outerShdw blurRad="57150" dist="19050" dir="5400000" algn="ctr" rotWithShape="0">
              <a:srgbClr val="000000">
                <a:alpha val="63000"/>
              </a:srgbClr>
            </a:outerShdw>
          </a:effectLst>
          <a:sp3d/>
        </c:spPr>
        <c:marker>
          <c:symbol val="none"/>
        </c:marker>
        <c:dLbl>
          <c:idx val="0"/>
          <c:delete val="1"/>
          <c:extLst>
            <c:ext xmlns:c15="http://schemas.microsoft.com/office/drawing/2012/chart" uri="{CE6537A1-D6FC-4f65-9D91-7224C49458BB}"/>
          </c:extLst>
        </c:dLbl>
      </c:pivotFmt>
      <c:pivotFmt>
        <c:idx val="28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effectLst>
            <a:outerShdw blurRad="57150" dist="19050" dir="5400000" algn="ctr" rotWithShape="0">
              <a:srgbClr val="000000">
                <a:alpha val="63000"/>
              </a:srgbClr>
            </a:outerShdw>
          </a:effectLst>
          <a:sp3d/>
        </c:spPr>
        <c:marker>
          <c:symbol val="none"/>
        </c:marker>
        <c:dLbl>
          <c:idx val="0"/>
          <c:delete val="1"/>
          <c:extLst>
            <c:ext xmlns:c15="http://schemas.microsoft.com/office/drawing/2012/chart" uri="{CE6537A1-D6FC-4f65-9D91-7224C49458BB}"/>
          </c:extLst>
        </c:dLbl>
      </c:pivotFmt>
      <c:pivotFmt>
        <c:idx val="28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effectLst>
            <a:outerShdw blurRad="57150" dist="19050" dir="5400000" algn="ctr" rotWithShape="0">
              <a:srgbClr val="000000">
                <a:alpha val="63000"/>
              </a:srgbClr>
            </a:outerShdw>
          </a:effectLst>
          <a:sp3d/>
        </c:spPr>
        <c:marker>
          <c:symbol val="none"/>
        </c:marker>
        <c:dLbl>
          <c:idx val="0"/>
          <c:delete val="1"/>
          <c:extLst>
            <c:ext xmlns:c15="http://schemas.microsoft.com/office/drawing/2012/chart" uri="{CE6537A1-D6FC-4f65-9D91-7224C49458BB}"/>
          </c:extLst>
        </c:dLbl>
      </c:pivotFmt>
      <c:pivotFmt>
        <c:idx val="28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effectLst>
            <a:outerShdw blurRad="57150" dist="19050" dir="5400000" algn="ctr" rotWithShape="0">
              <a:srgbClr val="000000">
                <a:alpha val="63000"/>
              </a:srgbClr>
            </a:outerShdw>
          </a:effectLst>
          <a:sp3d/>
        </c:spPr>
        <c:marker>
          <c:symbol val="none"/>
        </c:marker>
        <c:dLbl>
          <c:idx val="0"/>
          <c:delete val="1"/>
          <c:extLst>
            <c:ext xmlns:c15="http://schemas.microsoft.com/office/drawing/2012/chart" uri="{CE6537A1-D6FC-4f65-9D91-7224C49458BB}"/>
          </c:extLst>
        </c:dLbl>
      </c:pivotFmt>
      <c:pivotFmt>
        <c:idx val="29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effectLst>
            <a:outerShdw blurRad="57150" dist="19050" dir="5400000" algn="ctr" rotWithShape="0">
              <a:srgbClr val="000000">
                <a:alpha val="63000"/>
              </a:srgbClr>
            </a:outerShdw>
          </a:effectLst>
          <a:sp3d/>
        </c:spPr>
        <c:marker>
          <c:symbol val="none"/>
        </c:marker>
        <c:dLbl>
          <c:idx val="0"/>
          <c:delete val="1"/>
          <c:extLst>
            <c:ext xmlns:c15="http://schemas.microsoft.com/office/drawing/2012/chart" uri="{CE6537A1-D6FC-4f65-9D91-7224C49458BB}"/>
          </c:extLst>
        </c:dLbl>
      </c:pivotFmt>
      <c:pivotFmt>
        <c:idx val="29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effectLst>
            <a:outerShdw blurRad="57150" dist="19050" dir="5400000" algn="ctr" rotWithShape="0">
              <a:srgbClr val="000000">
                <a:alpha val="63000"/>
              </a:srgbClr>
            </a:outerShdw>
          </a:effectLst>
          <a:sp3d/>
        </c:spPr>
        <c:marker>
          <c:symbol val="none"/>
        </c:marker>
        <c:dLbl>
          <c:idx val="0"/>
          <c:delete val="1"/>
          <c:extLst>
            <c:ext xmlns:c15="http://schemas.microsoft.com/office/drawing/2012/chart" uri="{CE6537A1-D6FC-4f65-9D91-7224C49458BB}"/>
          </c:extLst>
        </c:dLbl>
      </c:pivotFmt>
      <c:pivotFmt>
        <c:idx val="29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effectLst>
            <a:outerShdw blurRad="57150" dist="19050" dir="5400000" algn="ctr" rotWithShape="0">
              <a:srgbClr val="000000">
                <a:alpha val="63000"/>
              </a:srgbClr>
            </a:outerShdw>
          </a:effectLst>
          <a:sp3d/>
        </c:spPr>
      </c:pivotFmt>
      <c:pivotFmt>
        <c:idx val="293"/>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effectLst>
            <a:outerShdw blurRad="57150" dist="19050" dir="5400000" algn="ctr" rotWithShape="0">
              <a:srgbClr val="000000">
                <a:alpha val="63000"/>
              </a:srgbClr>
            </a:outerShdw>
          </a:effectLst>
          <a:sp3d/>
        </c:spPr>
      </c:pivotFmt>
      <c:pivotFmt>
        <c:idx val="294"/>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effectLst>
            <a:outerShdw blurRad="57150" dist="19050" dir="5400000" algn="ctr" rotWithShape="0">
              <a:srgbClr val="000000">
                <a:alpha val="63000"/>
              </a:srgbClr>
            </a:outerShdw>
          </a:effectLst>
          <a:sp3d/>
        </c:spPr>
      </c:pivotFmt>
      <c:pivotFmt>
        <c:idx val="295"/>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effectLst>
            <a:outerShdw blurRad="57150" dist="19050" dir="5400000" algn="ctr" rotWithShape="0">
              <a:srgbClr val="000000">
                <a:alpha val="63000"/>
              </a:srgbClr>
            </a:outerShdw>
          </a:effectLst>
          <a:sp3d/>
        </c:spPr>
      </c:pivotFmt>
      <c:pivotFmt>
        <c:idx val="296"/>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effectLst>
            <a:outerShdw blurRad="57150" dist="19050" dir="5400000" algn="ctr" rotWithShape="0">
              <a:srgbClr val="000000">
                <a:alpha val="63000"/>
              </a:srgbClr>
            </a:outerShdw>
          </a:effectLst>
          <a:sp3d/>
        </c:spPr>
      </c:pivotFmt>
      <c:pivotFmt>
        <c:idx val="297"/>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effectLst>
            <a:outerShdw blurRad="57150" dist="19050" dir="5400000" algn="ctr" rotWithShape="0">
              <a:srgbClr val="000000">
                <a:alpha val="63000"/>
              </a:srgbClr>
            </a:outerShdw>
          </a:effectLst>
          <a:sp3d/>
        </c:spPr>
      </c:pivotFmt>
      <c:pivotFmt>
        <c:idx val="298"/>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effectLst>
            <a:outerShdw blurRad="57150" dist="19050" dir="5400000" algn="ctr" rotWithShape="0">
              <a:srgbClr val="000000">
                <a:alpha val="63000"/>
              </a:srgbClr>
            </a:outerShdw>
          </a:effectLst>
          <a:sp3d/>
        </c:spPr>
      </c:pivotFmt>
      <c:pivotFmt>
        <c:idx val="299"/>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effectLst>
            <a:outerShdw blurRad="57150" dist="19050" dir="5400000" algn="ctr" rotWithShape="0">
              <a:srgbClr val="000000">
                <a:alpha val="63000"/>
              </a:srgbClr>
            </a:outerShdw>
          </a:effectLst>
          <a:sp3d/>
        </c:spPr>
      </c:pivotFmt>
      <c:pivotFmt>
        <c:idx val="300"/>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effectLst>
            <a:outerShdw blurRad="57150" dist="19050" dir="5400000" algn="ctr" rotWithShape="0">
              <a:srgbClr val="000000">
                <a:alpha val="63000"/>
              </a:srgbClr>
            </a:outerShdw>
          </a:effectLst>
          <a:sp3d/>
        </c:spPr>
      </c:pivotFmt>
      <c:pivotFmt>
        <c:idx val="301"/>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effectLst>
            <a:outerShdw blurRad="57150" dist="19050" dir="5400000" algn="ctr" rotWithShape="0">
              <a:srgbClr val="000000">
                <a:alpha val="63000"/>
              </a:srgbClr>
            </a:outerShdw>
          </a:effectLst>
          <a:sp3d/>
        </c:spPr>
      </c:pivotFmt>
      <c:pivotFmt>
        <c:idx val="302"/>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effectLst>
            <a:outerShdw blurRad="57150" dist="19050" dir="5400000" algn="ctr" rotWithShape="0">
              <a:srgbClr val="000000">
                <a:alpha val="63000"/>
              </a:srgbClr>
            </a:outerShdw>
          </a:effectLst>
          <a:sp3d/>
        </c:spPr>
      </c:pivotFmt>
      <c:pivotFmt>
        <c:idx val="303"/>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a:effectLst>
            <a:outerShdw blurRad="57150" dist="19050" dir="5400000" algn="ctr" rotWithShape="0">
              <a:srgbClr val="000000">
                <a:alpha val="63000"/>
              </a:srgbClr>
            </a:outerShdw>
          </a:effectLst>
          <a:sp3d/>
        </c:spPr>
      </c:pivotFmt>
      <c:pivotFmt>
        <c:idx val="304"/>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effectLst>
            <a:outerShdw blurRad="57150" dist="19050" dir="5400000" algn="ctr" rotWithShape="0">
              <a:srgbClr val="000000">
                <a:alpha val="63000"/>
              </a:srgbClr>
            </a:outerShdw>
          </a:effectLst>
          <a:sp3d/>
        </c:spPr>
        <c:marker>
          <c:symbol val="none"/>
        </c:marker>
        <c:dLbl>
          <c:idx val="0"/>
          <c:delete val="1"/>
          <c:extLst>
            <c:ext xmlns:c15="http://schemas.microsoft.com/office/drawing/2012/chart" uri="{CE6537A1-D6FC-4f65-9D91-7224C49458BB}"/>
          </c:extLst>
        </c:dLbl>
      </c:pivotFmt>
      <c:pivotFmt>
        <c:idx val="305"/>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effectLst>
            <a:outerShdw blurRad="57150" dist="19050" dir="5400000" algn="ctr" rotWithShape="0">
              <a:srgbClr val="000000">
                <a:alpha val="63000"/>
              </a:srgbClr>
            </a:outerShdw>
          </a:effectLst>
          <a:sp3d/>
        </c:spPr>
        <c:marker>
          <c:symbol val="none"/>
        </c:marker>
        <c:dLbl>
          <c:idx val="0"/>
          <c:delete val="1"/>
          <c:extLst>
            <c:ext xmlns:c15="http://schemas.microsoft.com/office/drawing/2012/chart" uri="{CE6537A1-D6FC-4f65-9D91-7224C49458BB}"/>
          </c:extLst>
        </c:dLbl>
      </c:pivotFmt>
      <c:pivotFmt>
        <c:idx val="30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effectLst>
            <a:outerShdw blurRad="57150" dist="19050" dir="5400000" algn="ctr" rotWithShape="0">
              <a:srgbClr val="000000">
                <a:alpha val="63000"/>
              </a:srgbClr>
            </a:outerShdw>
          </a:effectLst>
          <a:sp3d/>
        </c:spPr>
        <c:marker>
          <c:symbol val="none"/>
        </c:marker>
        <c:dLbl>
          <c:idx val="0"/>
          <c:delete val="1"/>
          <c:extLst>
            <c:ext xmlns:c15="http://schemas.microsoft.com/office/drawing/2012/chart" uri="{CE6537A1-D6FC-4f65-9D91-7224C49458BB}"/>
          </c:extLst>
        </c:dLbl>
      </c:pivotFmt>
      <c:pivotFmt>
        <c:idx val="307"/>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effectLst>
            <a:outerShdw blurRad="57150" dist="19050" dir="5400000" algn="ctr" rotWithShape="0">
              <a:srgbClr val="000000">
                <a:alpha val="63000"/>
              </a:srgbClr>
            </a:outerShdw>
          </a:effectLst>
          <a:sp3d/>
        </c:spPr>
        <c:marker>
          <c:symbol val="none"/>
        </c:marker>
        <c:dLbl>
          <c:idx val="0"/>
          <c:delete val="1"/>
          <c:extLst>
            <c:ext xmlns:c15="http://schemas.microsoft.com/office/drawing/2012/chart" uri="{CE6537A1-D6FC-4f65-9D91-7224C49458BB}"/>
          </c:extLst>
        </c:dLbl>
      </c:pivotFmt>
      <c:pivotFmt>
        <c:idx val="30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effectLst>
            <a:outerShdw blurRad="57150" dist="19050" dir="5400000" algn="ctr" rotWithShape="0">
              <a:srgbClr val="000000">
                <a:alpha val="63000"/>
              </a:srgbClr>
            </a:outerShdw>
          </a:effectLst>
          <a:sp3d/>
        </c:spPr>
        <c:marker>
          <c:symbol val="none"/>
        </c:marker>
        <c:dLbl>
          <c:idx val="0"/>
          <c:delete val="1"/>
          <c:extLst>
            <c:ext xmlns:c15="http://schemas.microsoft.com/office/drawing/2012/chart" uri="{CE6537A1-D6FC-4f65-9D91-7224C49458BB}"/>
          </c:extLst>
        </c:dLbl>
      </c:pivotFmt>
      <c:pivotFmt>
        <c:idx val="30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effectLst>
            <a:outerShdw blurRad="57150" dist="19050" dir="5400000" algn="ctr" rotWithShape="0">
              <a:srgbClr val="000000">
                <a:alpha val="63000"/>
              </a:srgbClr>
            </a:outerShdw>
          </a:effectLst>
          <a:sp3d/>
        </c:spPr>
      </c:pivotFmt>
      <c:pivotFmt>
        <c:idx val="31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effectLst>
            <a:outerShdw blurRad="57150" dist="19050" dir="5400000" algn="ctr" rotWithShape="0">
              <a:srgbClr val="000000">
                <a:alpha val="63000"/>
              </a:srgbClr>
            </a:outerShdw>
          </a:effectLst>
          <a:sp3d/>
        </c:spPr>
      </c:pivotFmt>
      <c:pivotFmt>
        <c:idx val="311"/>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effectLst>
            <a:outerShdw blurRad="57150" dist="19050" dir="5400000" algn="ctr" rotWithShape="0">
              <a:srgbClr val="000000">
                <a:alpha val="63000"/>
              </a:srgbClr>
            </a:outerShdw>
          </a:effectLst>
          <a:sp3d/>
        </c:spPr>
      </c:pivotFmt>
      <c:pivotFmt>
        <c:idx val="312"/>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effectLst>
            <a:outerShdw blurRad="57150" dist="19050" dir="5400000" algn="ctr" rotWithShape="0">
              <a:srgbClr val="000000">
                <a:alpha val="63000"/>
              </a:srgbClr>
            </a:outerShdw>
          </a:effectLst>
          <a:sp3d/>
        </c:spPr>
      </c:pivotFmt>
      <c:pivotFmt>
        <c:idx val="313"/>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effectLst>
            <a:outerShdw blurRad="57150" dist="19050" dir="5400000" algn="ctr" rotWithShape="0">
              <a:srgbClr val="000000">
                <a:alpha val="63000"/>
              </a:srgbClr>
            </a:outerShdw>
          </a:effectLst>
          <a:sp3d/>
        </c:spPr>
      </c:pivotFmt>
      <c:pivotFmt>
        <c:idx val="314"/>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effectLst>
            <a:outerShdw blurRad="57150" dist="19050" dir="5400000" algn="ctr" rotWithShape="0">
              <a:srgbClr val="000000">
                <a:alpha val="63000"/>
              </a:srgbClr>
            </a:outerShdw>
          </a:effectLst>
          <a:sp3d/>
        </c:spPr>
      </c:pivotFmt>
      <c:pivotFmt>
        <c:idx val="315"/>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effectLst>
            <a:outerShdw blurRad="57150" dist="19050" dir="5400000" algn="ctr" rotWithShape="0">
              <a:srgbClr val="000000">
                <a:alpha val="63000"/>
              </a:srgbClr>
            </a:outerShdw>
          </a:effectLst>
          <a:sp3d/>
        </c:spPr>
      </c:pivotFmt>
      <c:pivotFmt>
        <c:idx val="316"/>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effectLst>
            <a:outerShdw blurRad="57150" dist="19050" dir="5400000" algn="ctr" rotWithShape="0">
              <a:srgbClr val="000000">
                <a:alpha val="63000"/>
              </a:srgbClr>
            </a:outerShdw>
          </a:effectLst>
          <a:sp3d/>
        </c:spPr>
      </c:pivotFmt>
      <c:pivotFmt>
        <c:idx val="317"/>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effectLst>
            <a:outerShdw blurRad="57150" dist="19050" dir="5400000" algn="ctr" rotWithShape="0">
              <a:srgbClr val="000000">
                <a:alpha val="63000"/>
              </a:srgbClr>
            </a:outerShdw>
          </a:effectLst>
          <a:sp3d/>
        </c:spPr>
      </c:pivotFmt>
      <c:pivotFmt>
        <c:idx val="318"/>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effectLst>
            <a:outerShdw blurRad="57150" dist="19050" dir="5400000" algn="ctr" rotWithShape="0">
              <a:srgbClr val="000000">
                <a:alpha val="63000"/>
              </a:srgbClr>
            </a:outerShdw>
          </a:effectLst>
          <a:sp3d/>
        </c:spPr>
      </c:pivotFmt>
      <c:pivotFmt>
        <c:idx val="319"/>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effectLst>
            <a:outerShdw blurRad="57150" dist="19050" dir="5400000" algn="ctr" rotWithShape="0">
              <a:srgbClr val="000000">
                <a:alpha val="63000"/>
              </a:srgbClr>
            </a:outerShdw>
          </a:effectLst>
          <a:sp3d/>
        </c:spPr>
      </c:pivotFmt>
      <c:pivotFmt>
        <c:idx val="320"/>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a:effectLst>
            <a:outerShdw blurRad="57150" dist="19050" dir="5400000" algn="ctr" rotWithShape="0">
              <a:srgbClr val="000000">
                <a:alpha val="63000"/>
              </a:srgbClr>
            </a:outerShdw>
          </a:effectLst>
          <a:sp3d/>
        </c:spPr>
      </c:pivotFmt>
      <c:pivotFmt>
        <c:idx val="321"/>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effectLst>
            <a:outerShdw blurRad="57150" dist="19050" dir="5400000" algn="ctr" rotWithShape="0">
              <a:srgbClr val="000000">
                <a:alpha val="63000"/>
              </a:srgbClr>
            </a:outerShdw>
          </a:effectLst>
          <a:sp3d/>
        </c:spPr>
        <c:marker>
          <c:symbol val="none"/>
        </c:marker>
        <c:dLbl>
          <c:idx val="0"/>
          <c:delete val="1"/>
          <c:extLst>
            <c:ext xmlns:c15="http://schemas.microsoft.com/office/drawing/2012/chart" uri="{CE6537A1-D6FC-4f65-9D91-7224C49458BB}"/>
          </c:extLst>
        </c:dLbl>
      </c:pivotFmt>
      <c:pivotFmt>
        <c:idx val="322"/>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effectLst>
            <a:outerShdw blurRad="57150" dist="19050" dir="5400000" algn="ctr" rotWithShape="0">
              <a:srgbClr val="000000">
                <a:alpha val="63000"/>
              </a:srgbClr>
            </a:outerShdw>
          </a:effectLst>
          <a:sp3d/>
        </c:spPr>
        <c:marker>
          <c:symbol val="none"/>
        </c:marker>
        <c:dLbl>
          <c:idx val="0"/>
          <c:delete val="1"/>
          <c:extLst>
            <c:ext xmlns:c15="http://schemas.microsoft.com/office/drawing/2012/chart" uri="{CE6537A1-D6FC-4f65-9D91-7224C49458BB}"/>
          </c:extLst>
        </c:dLbl>
      </c:pivotFmt>
      <c:pivotFmt>
        <c:idx val="323"/>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effectLst>
            <a:outerShdw blurRad="57150" dist="19050" dir="5400000" algn="ctr" rotWithShape="0">
              <a:srgbClr val="000000">
                <a:alpha val="63000"/>
              </a:srgbClr>
            </a:outerShdw>
          </a:effectLst>
          <a:sp3d/>
        </c:spPr>
        <c:marker>
          <c:symbol val="none"/>
        </c:marker>
        <c:dLbl>
          <c:idx val="0"/>
          <c:delete val="1"/>
          <c:extLst>
            <c:ext xmlns:c15="http://schemas.microsoft.com/office/drawing/2012/chart" uri="{CE6537A1-D6FC-4f65-9D91-7224C49458BB}"/>
          </c:extLst>
        </c:dLbl>
      </c:pivotFmt>
      <c:pivotFmt>
        <c:idx val="324"/>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effectLst>
            <a:outerShdw blurRad="57150" dist="19050" dir="5400000" algn="ctr" rotWithShape="0">
              <a:srgbClr val="000000">
                <a:alpha val="63000"/>
              </a:srgbClr>
            </a:outerShdw>
          </a:effectLst>
          <a:sp3d/>
        </c:spPr>
        <c:marker>
          <c:symbol val="none"/>
        </c:marker>
        <c:dLbl>
          <c:idx val="0"/>
          <c:delete val="1"/>
          <c:extLst>
            <c:ext xmlns:c15="http://schemas.microsoft.com/office/drawing/2012/chart" uri="{CE6537A1-D6FC-4f65-9D91-7224C49458BB}"/>
          </c:extLst>
        </c:dLbl>
      </c:pivotFmt>
    </c:pivotFmts>
    <c:view3D>
      <c:rotX val="15"/>
      <c:rotY val="2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surface3DChart>
        <c:wireframe val="0"/>
        <c:ser>
          <c:idx val="0"/>
          <c:order val="0"/>
          <c:tx>
            <c:strRef>
              <c:f>Sheet4!$B$3:$B$4</c:f>
              <c:strCache>
                <c:ptCount val="1"/>
                <c:pt idx="0">
                  <c:v>animals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effectLst>
              <a:outerShdw blurRad="57150" dist="19050" dir="5400000" algn="ctr" rotWithShape="0">
                <a:srgbClr val="000000">
                  <a:alpha val="63000"/>
                </a:srgbClr>
              </a:outerShdw>
            </a:effectLst>
            <a:sp3d/>
          </c:spPr>
          <c:cat>
            <c:strRef>
              <c:f>Sheet4!$A$5:$A$17</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Sheet4!$B$5:$B$17</c:f>
              <c:numCache>
                <c:formatCode>General</c:formatCode>
                <c:ptCount val="12"/>
                <c:pt idx="0">
                  <c:v>7072</c:v>
                </c:pt>
                <c:pt idx="1">
                  <c:v>5376</c:v>
                </c:pt>
                <c:pt idx="2">
                  <c:v>5202</c:v>
                </c:pt>
                <c:pt idx="3">
                  <c:v>6246</c:v>
                </c:pt>
                <c:pt idx="4">
                  <c:v>7377</c:v>
                </c:pt>
                <c:pt idx="5">
                  <c:v>7198</c:v>
                </c:pt>
                <c:pt idx="6">
                  <c:v>4820</c:v>
                </c:pt>
                <c:pt idx="7">
                  <c:v>5765</c:v>
                </c:pt>
                <c:pt idx="8">
                  <c:v>6138</c:v>
                </c:pt>
                <c:pt idx="9">
                  <c:v>6271</c:v>
                </c:pt>
                <c:pt idx="10">
                  <c:v>7023</c:v>
                </c:pt>
                <c:pt idx="11">
                  <c:v>6477</c:v>
                </c:pt>
              </c:numCache>
            </c:numRef>
          </c:val>
          <c:extLst>
            <c:ext xmlns:c16="http://schemas.microsoft.com/office/drawing/2014/chart" uri="{C3380CC4-5D6E-409C-BE32-E72D297353CC}">
              <c16:uniqueId val="{00000000-70B4-4D09-AC04-F7704C315AD7}"/>
            </c:ext>
          </c:extLst>
        </c:ser>
        <c:ser>
          <c:idx val="1"/>
          <c:order val="1"/>
          <c:tx>
            <c:strRef>
              <c:f>Sheet4!$C$3:$C$4</c:f>
              <c:strCache>
                <c:ptCount val="1"/>
                <c:pt idx="0">
                  <c:v>food</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effectLst>
              <a:outerShdw blurRad="57150" dist="19050" dir="5400000" algn="ctr" rotWithShape="0">
                <a:srgbClr val="000000">
                  <a:alpha val="63000"/>
                </a:srgbClr>
              </a:outerShdw>
            </a:effectLst>
            <a:sp3d/>
          </c:spPr>
          <c:cat>
            <c:strRef>
              <c:f>Sheet4!$A$5:$A$17</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Sheet4!$C$5:$C$17</c:f>
              <c:numCache>
                <c:formatCode>General</c:formatCode>
                <c:ptCount val="12"/>
                <c:pt idx="0">
                  <c:v>5367</c:v>
                </c:pt>
                <c:pt idx="1">
                  <c:v>5297</c:v>
                </c:pt>
                <c:pt idx="2">
                  <c:v>5674</c:v>
                </c:pt>
                <c:pt idx="3">
                  <c:v>5363</c:v>
                </c:pt>
                <c:pt idx="4">
                  <c:v>6568</c:v>
                </c:pt>
                <c:pt idx="5">
                  <c:v>4738</c:v>
                </c:pt>
                <c:pt idx="6">
                  <c:v>5247</c:v>
                </c:pt>
                <c:pt idx="7">
                  <c:v>5942</c:v>
                </c:pt>
                <c:pt idx="8">
                  <c:v>4939</c:v>
                </c:pt>
                <c:pt idx="9">
                  <c:v>6183</c:v>
                </c:pt>
                <c:pt idx="10">
                  <c:v>6307</c:v>
                </c:pt>
                <c:pt idx="11">
                  <c:v>5051</c:v>
                </c:pt>
              </c:numCache>
            </c:numRef>
          </c:val>
          <c:extLst>
            <c:ext xmlns:c16="http://schemas.microsoft.com/office/drawing/2014/chart" uri="{C3380CC4-5D6E-409C-BE32-E72D297353CC}">
              <c16:uniqueId val="{00000001-70B4-4D09-AC04-F7704C315AD7}"/>
            </c:ext>
          </c:extLst>
        </c:ser>
        <c:ser>
          <c:idx val="2"/>
          <c:order val="2"/>
          <c:tx>
            <c:strRef>
              <c:f>Sheet4!$D$3:$D$4</c:f>
              <c:strCache>
                <c:ptCount val="1"/>
                <c:pt idx="0">
                  <c:v>healthy eating</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effectLst>
              <a:outerShdw blurRad="57150" dist="19050" dir="5400000" algn="ctr" rotWithShape="0">
                <a:srgbClr val="000000">
                  <a:alpha val="63000"/>
                </a:srgbClr>
              </a:outerShdw>
            </a:effectLst>
            <a:sp3d/>
          </c:spPr>
          <c:cat>
            <c:strRef>
              <c:f>Sheet4!$A$5:$A$17</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Sheet4!$D$5:$D$17</c:f>
              <c:numCache>
                <c:formatCode>General</c:formatCode>
                <c:ptCount val="12"/>
                <c:pt idx="0">
                  <c:v>5018</c:v>
                </c:pt>
                <c:pt idx="1">
                  <c:v>5536</c:v>
                </c:pt>
                <c:pt idx="2">
                  <c:v>4756</c:v>
                </c:pt>
                <c:pt idx="3">
                  <c:v>6467</c:v>
                </c:pt>
                <c:pt idx="4">
                  <c:v>6105</c:v>
                </c:pt>
                <c:pt idx="5">
                  <c:v>5890</c:v>
                </c:pt>
                <c:pt idx="6">
                  <c:v>6570</c:v>
                </c:pt>
                <c:pt idx="7">
                  <c:v>5947</c:v>
                </c:pt>
                <c:pt idx="8">
                  <c:v>6195</c:v>
                </c:pt>
                <c:pt idx="9">
                  <c:v>5949</c:v>
                </c:pt>
                <c:pt idx="10">
                  <c:v>5537</c:v>
                </c:pt>
                <c:pt idx="11">
                  <c:v>5369</c:v>
                </c:pt>
              </c:numCache>
            </c:numRef>
          </c:val>
          <c:extLst>
            <c:ext xmlns:c16="http://schemas.microsoft.com/office/drawing/2014/chart" uri="{C3380CC4-5D6E-409C-BE32-E72D297353CC}">
              <c16:uniqueId val="{00000002-70B4-4D09-AC04-F7704C315AD7}"/>
            </c:ext>
          </c:extLst>
        </c:ser>
        <c:ser>
          <c:idx val="3"/>
          <c:order val="3"/>
          <c:tx>
            <c:strRef>
              <c:f>Sheet4!$E$3:$E$4</c:f>
              <c:strCache>
                <c:ptCount val="1"/>
                <c:pt idx="0">
                  <c:v>science</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effectLst>
              <a:outerShdw blurRad="57150" dist="19050" dir="5400000" algn="ctr" rotWithShape="0">
                <a:srgbClr val="000000">
                  <a:alpha val="63000"/>
                </a:srgbClr>
              </a:outerShdw>
            </a:effectLst>
            <a:sp3d/>
          </c:spPr>
          <c:cat>
            <c:strRef>
              <c:f>Sheet4!$A$5:$A$17</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Sheet4!$E$5:$E$17</c:f>
              <c:numCache>
                <c:formatCode>General</c:formatCode>
                <c:ptCount val="12"/>
                <c:pt idx="0">
                  <c:v>5393</c:v>
                </c:pt>
                <c:pt idx="1">
                  <c:v>4648</c:v>
                </c:pt>
                <c:pt idx="2">
                  <c:v>6735</c:v>
                </c:pt>
                <c:pt idx="3">
                  <c:v>6159</c:v>
                </c:pt>
                <c:pt idx="4">
                  <c:v>5567</c:v>
                </c:pt>
                <c:pt idx="5">
                  <c:v>5896</c:v>
                </c:pt>
                <c:pt idx="6">
                  <c:v>5798</c:v>
                </c:pt>
                <c:pt idx="7">
                  <c:v>7421</c:v>
                </c:pt>
                <c:pt idx="8">
                  <c:v>5544</c:v>
                </c:pt>
                <c:pt idx="9">
                  <c:v>6399</c:v>
                </c:pt>
                <c:pt idx="10">
                  <c:v>5933</c:v>
                </c:pt>
                <c:pt idx="11">
                  <c:v>5675</c:v>
                </c:pt>
              </c:numCache>
            </c:numRef>
          </c:val>
          <c:extLst>
            <c:ext xmlns:c16="http://schemas.microsoft.com/office/drawing/2014/chart" uri="{C3380CC4-5D6E-409C-BE32-E72D297353CC}">
              <c16:uniqueId val="{00000003-70B4-4D09-AC04-F7704C315AD7}"/>
            </c:ext>
          </c:extLst>
        </c:ser>
        <c:ser>
          <c:idx val="4"/>
          <c:order val="4"/>
          <c:tx>
            <c:strRef>
              <c:f>Sheet4!$F$3:$F$4</c:f>
              <c:strCache>
                <c:ptCount val="1"/>
                <c:pt idx="0">
                  <c:v>technology</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effectLst>
              <a:outerShdw blurRad="57150" dist="19050" dir="5400000" algn="ctr" rotWithShape="0">
                <a:srgbClr val="000000">
                  <a:alpha val="63000"/>
                </a:srgbClr>
              </a:outerShdw>
            </a:effectLst>
            <a:sp3d/>
          </c:spPr>
          <c:cat>
            <c:strRef>
              <c:f>Sheet4!$A$5:$A$17</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Sheet4!$F$5:$F$17</c:f>
              <c:numCache>
                <c:formatCode>General</c:formatCode>
                <c:ptCount val="12"/>
                <c:pt idx="0">
                  <c:v>5624</c:v>
                </c:pt>
                <c:pt idx="1">
                  <c:v>6453</c:v>
                </c:pt>
                <c:pt idx="2">
                  <c:v>5147</c:v>
                </c:pt>
                <c:pt idx="3">
                  <c:v>6677</c:v>
                </c:pt>
                <c:pt idx="4">
                  <c:v>5281</c:v>
                </c:pt>
                <c:pt idx="5">
                  <c:v>5781</c:v>
                </c:pt>
                <c:pt idx="6">
                  <c:v>6885</c:v>
                </c:pt>
                <c:pt idx="7">
                  <c:v>5322</c:v>
                </c:pt>
                <c:pt idx="8">
                  <c:v>5964</c:v>
                </c:pt>
                <c:pt idx="9">
                  <c:v>5548</c:v>
                </c:pt>
                <c:pt idx="10">
                  <c:v>5307</c:v>
                </c:pt>
                <c:pt idx="11">
                  <c:v>4749</c:v>
                </c:pt>
              </c:numCache>
            </c:numRef>
          </c:val>
          <c:extLst>
            <c:ext xmlns:c16="http://schemas.microsoft.com/office/drawing/2014/chart" uri="{C3380CC4-5D6E-409C-BE32-E72D297353CC}">
              <c16:uniqueId val="{00000004-70B4-4D09-AC04-F7704C315AD7}"/>
            </c:ext>
          </c:extLst>
        </c:ser>
        <c:bandFmts>
          <c:bandFmt>
            <c:idx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effectLst>
                <a:outerShdw blurRad="57150" dist="19050" dir="5400000" algn="ctr" rotWithShape="0">
                  <a:srgbClr val="000000">
                    <a:alpha val="63000"/>
                  </a:srgbClr>
                </a:outerShdw>
              </a:effectLst>
              <a:sp3d/>
            </c:spPr>
          </c:bandFmt>
          <c:bandFmt>
            <c:idx val="1"/>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effectLst>
                <a:outerShdw blurRad="57150" dist="19050" dir="5400000" algn="ctr" rotWithShape="0">
                  <a:srgbClr val="000000">
                    <a:alpha val="63000"/>
                  </a:srgbClr>
                </a:outerShdw>
              </a:effectLst>
              <a:sp3d/>
            </c:spPr>
          </c:bandFmt>
          <c:bandFmt>
            <c:idx val="2"/>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effectLst>
                <a:outerShdw blurRad="57150" dist="19050" dir="5400000" algn="ctr" rotWithShape="0">
                  <a:srgbClr val="000000">
                    <a:alpha val="63000"/>
                  </a:srgbClr>
                </a:outerShdw>
              </a:effectLst>
              <a:sp3d/>
            </c:spPr>
          </c:bandFmt>
          <c:bandFmt>
            <c:idx val="3"/>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effectLst>
                <a:outerShdw blurRad="57150" dist="19050" dir="5400000" algn="ctr" rotWithShape="0">
                  <a:srgbClr val="000000">
                    <a:alpha val="63000"/>
                  </a:srgbClr>
                </a:outerShdw>
              </a:effectLst>
              <a:sp3d/>
            </c:spPr>
          </c:bandFmt>
          <c:bandFmt>
            <c:idx val="4"/>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effectLst>
                <a:outerShdw blurRad="57150" dist="19050" dir="5400000" algn="ctr" rotWithShape="0">
                  <a:srgbClr val="000000">
                    <a:alpha val="63000"/>
                  </a:srgbClr>
                </a:outerShdw>
              </a:effectLst>
              <a:sp3d/>
            </c:spPr>
          </c:bandFmt>
          <c:bandFmt>
            <c:idx val="5"/>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effectLst>
                <a:outerShdw blurRad="57150" dist="19050" dir="5400000" algn="ctr" rotWithShape="0">
                  <a:srgbClr val="000000">
                    <a:alpha val="63000"/>
                  </a:srgbClr>
                </a:outerShdw>
              </a:effectLst>
              <a:sp3d/>
            </c:spPr>
          </c:bandFmt>
          <c:bandFmt>
            <c:idx val="6"/>
            <c:spPr>
              <a:gradFill rotWithShape="1">
                <a:gsLst>
                  <a:gs pos="0">
                    <a:schemeClr val="accent1">
                      <a:lumMod val="60000"/>
                      <a:satMod val="103000"/>
                      <a:lumMod val="102000"/>
                      <a:tint val="94000"/>
                    </a:schemeClr>
                  </a:gs>
                  <a:gs pos="50000">
                    <a:schemeClr val="accent1">
                      <a:lumMod val="60000"/>
                      <a:satMod val="110000"/>
                      <a:lumMod val="100000"/>
                      <a:shade val="100000"/>
                    </a:schemeClr>
                  </a:gs>
                  <a:gs pos="100000">
                    <a:schemeClr val="accent1">
                      <a:lumMod val="60000"/>
                      <a:lumMod val="99000"/>
                      <a:satMod val="120000"/>
                      <a:shade val="78000"/>
                    </a:schemeClr>
                  </a:gs>
                </a:gsLst>
                <a:lin ang="5400000" scaled="0"/>
              </a:gradFill>
              <a:ln/>
              <a:effectLst>
                <a:outerShdw blurRad="57150" dist="19050" dir="5400000" algn="ctr" rotWithShape="0">
                  <a:srgbClr val="000000">
                    <a:alpha val="63000"/>
                  </a:srgbClr>
                </a:outerShdw>
              </a:effectLst>
              <a:sp3d/>
            </c:spPr>
          </c:bandFmt>
          <c:bandFmt>
            <c:idx val="7"/>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effectLst>
                <a:outerShdw blurRad="57150" dist="19050" dir="5400000" algn="ctr" rotWithShape="0">
                  <a:srgbClr val="000000">
                    <a:alpha val="63000"/>
                  </a:srgbClr>
                </a:outerShdw>
              </a:effectLst>
              <a:sp3d/>
            </c:spPr>
          </c:bandFmt>
          <c:bandFmt>
            <c:idx val="8"/>
            <c:spPr>
              <a:gradFill rotWithShape="1">
                <a:gsLst>
                  <a:gs pos="0">
                    <a:schemeClr val="accent3">
                      <a:lumMod val="60000"/>
                      <a:satMod val="103000"/>
                      <a:lumMod val="102000"/>
                      <a:tint val="94000"/>
                    </a:schemeClr>
                  </a:gs>
                  <a:gs pos="50000">
                    <a:schemeClr val="accent3">
                      <a:lumMod val="60000"/>
                      <a:satMod val="110000"/>
                      <a:lumMod val="100000"/>
                      <a:shade val="100000"/>
                    </a:schemeClr>
                  </a:gs>
                  <a:gs pos="100000">
                    <a:schemeClr val="accent3">
                      <a:lumMod val="60000"/>
                      <a:lumMod val="99000"/>
                      <a:satMod val="120000"/>
                      <a:shade val="78000"/>
                    </a:schemeClr>
                  </a:gs>
                </a:gsLst>
                <a:lin ang="5400000" scaled="0"/>
              </a:gradFill>
              <a:ln/>
              <a:effectLst>
                <a:outerShdw blurRad="57150" dist="19050" dir="5400000" algn="ctr" rotWithShape="0">
                  <a:srgbClr val="000000">
                    <a:alpha val="63000"/>
                  </a:srgbClr>
                </a:outerShdw>
              </a:effectLst>
              <a:sp3d/>
            </c:spPr>
          </c:bandFmt>
          <c:bandFmt>
            <c:idx val="9"/>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effectLst>
                <a:outerShdw blurRad="57150" dist="19050" dir="5400000" algn="ctr" rotWithShape="0">
                  <a:srgbClr val="000000">
                    <a:alpha val="63000"/>
                  </a:srgbClr>
                </a:outerShdw>
              </a:effectLst>
              <a:sp3d/>
            </c:spPr>
          </c:bandFmt>
          <c:bandFmt>
            <c:idx val="10"/>
            <c:spPr>
              <a:gradFill rotWithShape="1">
                <a:gsLst>
                  <a:gs pos="0">
                    <a:schemeClr val="accent5">
                      <a:lumMod val="60000"/>
                      <a:satMod val="103000"/>
                      <a:lumMod val="102000"/>
                      <a:tint val="94000"/>
                    </a:schemeClr>
                  </a:gs>
                  <a:gs pos="50000">
                    <a:schemeClr val="accent5">
                      <a:lumMod val="60000"/>
                      <a:satMod val="110000"/>
                      <a:lumMod val="100000"/>
                      <a:shade val="100000"/>
                    </a:schemeClr>
                  </a:gs>
                  <a:gs pos="100000">
                    <a:schemeClr val="accent5">
                      <a:lumMod val="60000"/>
                      <a:lumMod val="99000"/>
                      <a:satMod val="120000"/>
                      <a:shade val="78000"/>
                    </a:schemeClr>
                  </a:gs>
                </a:gsLst>
                <a:lin ang="5400000" scaled="0"/>
              </a:gradFill>
              <a:ln/>
              <a:effectLst>
                <a:outerShdw blurRad="57150" dist="19050" dir="5400000" algn="ctr" rotWithShape="0">
                  <a:srgbClr val="000000">
                    <a:alpha val="63000"/>
                  </a:srgbClr>
                </a:outerShdw>
              </a:effectLst>
              <a:sp3d/>
            </c:spPr>
          </c:bandFmt>
          <c:bandFmt>
            <c:idx val="11"/>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a:effectLst>
                <a:outerShdw blurRad="57150" dist="19050" dir="5400000" algn="ctr" rotWithShape="0">
                  <a:srgbClr val="000000">
                    <a:alpha val="63000"/>
                  </a:srgbClr>
                </a:outerShdw>
              </a:effectLst>
              <a:sp3d/>
            </c:spPr>
          </c:bandFmt>
        </c:bandFmts>
        <c:axId val="1965788064"/>
        <c:axId val="1965793344"/>
        <c:axId val="1934141792"/>
      </c:surface3DChart>
      <c:catAx>
        <c:axId val="1965788064"/>
        <c:scaling>
          <c:orientation val="minMax"/>
        </c:scaling>
        <c:delete val="0"/>
        <c:axPos val="b"/>
        <c:numFmt formatCode="General" sourceLinked="1"/>
        <c:majorTickMark val="out"/>
        <c:minorTickMark val="none"/>
        <c:tickLblPos val="nextTo"/>
        <c:spPr>
          <a:noFill/>
          <a:ln w="9525" cap="flat" cmpd="sng" algn="ctr">
            <a:solidFill>
              <a:schemeClr val="dk1">
                <a:lumMod val="50000"/>
                <a:lumOff val="5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965793344"/>
        <c:crosses val="autoZero"/>
        <c:auto val="1"/>
        <c:lblAlgn val="ctr"/>
        <c:lblOffset val="100"/>
        <c:noMultiLvlLbl val="0"/>
      </c:catAx>
      <c:valAx>
        <c:axId val="1965793344"/>
        <c:scaling>
          <c:orientation val="minMax"/>
        </c:scaling>
        <c:delete val="0"/>
        <c:axPos val="l"/>
        <c:majorGridlines>
          <c:spPr>
            <a:ln w="9525" cap="flat" cmpd="sng" algn="ctr">
              <a:solidFill>
                <a:schemeClr val="dk1">
                  <a:lumMod val="50000"/>
                  <a:lumOff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965788064"/>
        <c:crosses val="autoZero"/>
        <c:crossBetween val="midCat"/>
      </c:valAx>
      <c:serAx>
        <c:axId val="1934141792"/>
        <c:scaling>
          <c:orientation val="minMax"/>
        </c:scaling>
        <c:delete val="0"/>
        <c:axPos val="b"/>
        <c:majorTickMark val="out"/>
        <c:minorTickMark val="none"/>
        <c:tickLblPos val="nextTo"/>
        <c:spPr>
          <a:noFill/>
          <a:ln w="9525" cap="flat" cmpd="sng" algn="ctr">
            <a:solidFill>
              <a:schemeClr val="dk1">
                <a:lumMod val="50000"/>
                <a:lumOff val="5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965793344"/>
        <c:crosses val="autoZero"/>
      </c:serAx>
      <c:spPr>
        <a:noFill/>
        <a:ln>
          <a:noFill/>
        </a:ln>
        <a:effectLst/>
      </c:spPr>
    </c:plotArea>
    <c:legend>
      <c:legendPos val="r"/>
      <c:overlay val="0"/>
      <c:spPr>
        <a:noFill/>
        <a:ln>
          <a:noFill/>
        </a:ln>
        <a:effectLst/>
      </c:spPr>
      <c:txPr>
        <a:bodyPr rot="0" spcFirstLastPara="1" vertOverflow="ellipsis" vert="horz" wrap="square" anchor="ctr" anchorCtr="1"/>
        <a:lstStyle/>
        <a:p>
          <a:pPr rtl="0">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1">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[Task 3_Final Content Data set.csv]Sheet4!PivotTable7</c:name>
    <c:fmtId val="12"/>
  </c:pivotSource>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Monthly Analysis</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dLbl>
          <c:idx val="0"/>
          <c:showLegendKey val="0"/>
          <c:showVal val="0"/>
          <c:showCatName val="0"/>
          <c:showSerName val="0"/>
          <c:showPercent val="0"/>
          <c:showBubbleSize val="0"/>
          <c:extLst>
            <c:ext xmlns:c15="http://schemas.microsoft.com/office/drawing/2012/chart" uri="{CE6537A1-D6FC-4f65-9D91-7224C49458BB}"/>
          </c:extLst>
        </c:dLbl>
      </c:pivotFmt>
      <c:pivotFmt>
        <c:idx val="6"/>
        <c:dLbl>
          <c:idx val="0"/>
          <c:showLegendKey val="0"/>
          <c:showVal val="0"/>
          <c:showCatName val="0"/>
          <c:showSerName val="0"/>
          <c:showPercent val="0"/>
          <c:showBubbleSize val="0"/>
          <c:extLst>
            <c:ext xmlns:c15="http://schemas.microsoft.com/office/drawing/2012/chart" uri="{CE6537A1-D6FC-4f65-9D91-7224C49458BB}"/>
          </c:extLst>
        </c:dLbl>
      </c:pivotFmt>
      <c:pivotFmt>
        <c:idx val="7"/>
        <c:dLbl>
          <c:idx val="0"/>
          <c:showLegendKey val="0"/>
          <c:showVal val="0"/>
          <c:showCatName val="0"/>
          <c:showSerName val="0"/>
          <c:showPercent val="0"/>
          <c:showBubbleSize val="0"/>
          <c:extLst>
            <c:ext xmlns:c15="http://schemas.microsoft.com/office/drawing/2012/chart" uri="{CE6537A1-D6FC-4f65-9D91-7224C49458BB}"/>
          </c:extLst>
        </c:dLbl>
      </c:pivotFmt>
      <c:pivotFmt>
        <c:idx val="8"/>
        <c:dLbl>
          <c:idx val="0"/>
          <c:showLegendKey val="0"/>
          <c:showVal val="0"/>
          <c:showCatName val="0"/>
          <c:showSerName val="0"/>
          <c:showPercent val="0"/>
          <c:showBubbleSize val="0"/>
          <c:extLst>
            <c:ext xmlns:c15="http://schemas.microsoft.com/office/drawing/2012/chart" uri="{CE6537A1-D6FC-4f65-9D91-7224C49458BB}"/>
          </c:extLst>
        </c:dLbl>
      </c:pivotFmt>
      <c:pivotFmt>
        <c:idx val="9"/>
        <c:dLbl>
          <c:idx val="0"/>
          <c:showLegendKey val="0"/>
          <c:showVal val="0"/>
          <c:showCatName val="0"/>
          <c:showSerName val="0"/>
          <c:showPercent val="0"/>
          <c:showBubbleSize val="0"/>
          <c:extLst>
            <c:ext xmlns:c15="http://schemas.microsoft.com/office/drawing/2012/chart" uri="{CE6537A1-D6FC-4f65-9D91-7224C49458BB}"/>
          </c:extLst>
        </c:dLbl>
      </c:pivotFmt>
      <c:pivotFmt>
        <c:idx val="10"/>
        <c:dLbl>
          <c:idx val="0"/>
          <c:showLegendKey val="0"/>
          <c:showVal val="0"/>
          <c:showCatName val="0"/>
          <c:showSerName val="0"/>
          <c:showPercent val="0"/>
          <c:showBubbleSize val="0"/>
          <c:extLst>
            <c:ext xmlns:c15="http://schemas.microsoft.com/office/drawing/2012/chart" uri="{CE6537A1-D6FC-4f65-9D91-7224C49458BB}"/>
          </c:extLst>
        </c:dLbl>
      </c:pivotFmt>
      <c:pivotFmt>
        <c:idx val="11"/>
        <c:dLbl>
          <c:idx val="0"/>
          <c:showLegendKey val="0"/>
          <c:showVal val="0"/>
          <c:showCatName val="0"/>
          <c:showSerName val="0"/>
          <c:showPercent val="0"/>
          <c:showBubbleSize val="0"/>
          <c:extLst>
            <c:ext xmlns:c15="http://schemas.microsoft.com/office/drawing/2012/chart" uri="{CE6537A1-D6FC-4f65-9D91-7224C49458BB}"/>
          </c:extLst>
        </c:dLbl>
      </c:pivotFmt>
      <c:pivotFmt>
        <c:idx val="12"/>
        <c:dLbl>
          <c:idx val="0"/>
          <c:showLegendKey val="0"/>
          <c:showVal val="0"/>
          <c:showCatName val="0"/>
          <c:showSerName val="0"/>
          <c:showPercent val="0"/>
          <c:showBubbleSize val="0"/>
          <c:extLst>
            <c:ext xmlns:c15="http://schemas.microsoft.com/office/drawing/2012/chart" uri="{CE6537A1-D6FC-4f65-9D91-7224C49458BB}"/>
          </c:extLst>
        </c:dLbl>
      </c:pivotFmt>
      <c:pivotFmt>
        <c:idx val="13"/>
        <c:dLbl>
          <c:idx val="0"/>
          <c:showLegendKey val="0"/>
          <c:showVal val="0"/>
          <c:showCatName val="0"/>
          <c:showSerName val="0"/>
          <c:showPercent val="0"/>
          <c:showBubbleSize val="0"/>
          <c:extLst>
            <c:ext xmlns:c15="http://schemas.microsoft.com/office/drawing/2012/chart" uri="{CE6537A1-D6FC-4f65-9D91-7224C49458BB}"/>
          </c:extLst>
        </c:dLbl>
      </c:pivotFmt>
      <c:pivotFmt>
        <c:idx val="14"/>
        <c:dLbl>
          <c:idx val="0"/>
          <c:showLegendKey val="0"/>
          <c:showVal val="0"/>
          <c:showCatName val="0"/>
          <c:showSerName val="0"/>
          <c:showPercent val="0"/>
          <c:showBubbleSize val="0"/>
          <c:extLst>
            <c:ext xmlns:c15="http://schemas.microsoft.com/office/drawing/2012/chart" uri="{CE6537A1-D6FC-4f65-9D91-7224C49458BB}"/>
          </c:extLst>
        </c:dLbl>
      </c:pivotFmt>
      <c:pivotFmt>
        <c:idx val="15"/>
        <c:dLbl>
          <c:idx val="0"/>
          <c:showLegendKey val="0"/>
          <c:showVal val="0"/>
          <c:showCatName val="0"/>
          <c:showSerName val="0"/>
          <c:showPercent val="0"/>
          <c:showBubbleSize val="0"/>
          <c:extLst>
            <c:ext xmlns:c15="http://schemas.microsoft.com/office/drawing/2012/chart" uri="{CE6537A1-D6FC-4f65-9D91-7224C49458BB}"/>
          </c:extLst>
        </c:dLbl>
      </c:pivotFmt>
      <c:pivotFmt>
        <c:idx val="16"/>
        <c:dLbl>
          <c:idx val="0"/>
          <c:showLegendKey val="0"/>
          <c:showVal val="0"/>
          <c:showCatName val="0"/>
          <c:showSerName val="0"/>
          <c:showPercent val="0"/>
          <c:showBubbleSize val="0"/>
          <c:extLst>
            <c:ext xmlns:c15="http://schemas.microsoft.com/office/drawing/2012/chart" uri="{CE6537A1-D6FC-4f65-9D91-7224C49458BB}"/>
          </c:extLst>
        </c:dLbl>
      </c:pivotFmt>
      <c:pivotFmt>
        <c:idx val="17"/>
        <c:dLbl>
          <c:idx val="0"/>
          <c:showLegendKey val="0"/>
          <c:showVal val="0"/>
          <c:showCatName val="0"/>
          <c:showSerName val="0"/>
          <c:showPercent val="0"/>
          <c:showBubbleSize val="0"/>
          <c:extLst>
            <c:ext xmlns:c15="http://schemas.microsoft.com/office/drawing/2012/chart" uri="{CE6537A1-D6FC-4f65-9D91-7224C49458BB}"/>
          </c:extLst>
        </c:dLbl>
      </c:pivotFmt>
      <c:pivotFmt>
        <c:idx val="18"/>
        <c:dLbl>
          <c:idx val="0"/>
          <c:showLegendKey val="0"/>
          <c:showVal val="0"/>
          <c:showCatName val="0"/>
          <c:showSerName val="0"/>
          <c:showPercent val="0"/>
          <c:showBubbleSize val="0"/>
          <c:extLst>
            <c:ext xmlns:c15="http://schemas.microsoft.com/office/drawing/2012/chart" uri="{CE6537A1-D6FC-4f65-9D91-7224C49458BB}"/>
          </c:extLst>
        </c:dLbl>
      </c:pivotFmt>
      <c:pivotFmt>
        <c:idx val="19"/>
        <c:dLbl>
          <c:idx val="0"/>
          <c:showLegendKey val="0"/>
          <c:showVal val="0"/>
          <c:showCatName val="0"/>
          <c:showSerName val="0"/>
          <c:showPercent val="0"/>
          <c:showBubbleSize val="0"/>
          <c:extLst>
            <c:ext xmlns:c15="http://schemas.microsoft.com/office/drawing/2012/chart" uri="{CE6537A1-D6FC-4f65-9D91-7224C49458BB}"/>
          </c:extLst>
        </c:dLbl>
      </c:pivotFmt>
      <c:pivotFmt>
        <c:idx val="20"/>
        <c:dLbl>
          <c:idx val="0"/>
          <c:showLegendKey val="0"/>
          <c:showVal val="0"/>
          <c:showCatName val="0"/>
          <c:showSerName val="0"/>
          <c:showPercent val="0"/>
          <c:showBubbleSize val="0"/>
          <c:extLst>
            <c:ext xmlns:c15="http://schemas.microsoft.com/office/drawing/2012/chart" uri="{CE6537A1-D6FC-4f65-9D91-7224C49458BB}"/>
          </c:extLst>
        </c:dLbl>
      </c:pivotFmt>
      <c:pivotFmt>
        <c:idx val="21"/>
        <c:dLbl>
          <c:idx val="0"/>
          <c:showLegendKey val="0"/>
          <c:showVal val="0"/>
          <c:showCatName val="0"/>
          <c:showSerName val="0"/>
          <c:showPercent val="0"/>
          <c:showBubbleSize val="0"/>
          <c:extLst>
            <c:ext xmlns:c15="http://schemas.microsoft.com/office/drawing/2012/chart" uri="{CE6537A1-D6FC-4f65-9D91-7224C49458BB}"/>
          </c:extLst>
        </c:dLbl>
      </c:pivotFmt>
      <c:pivotFmt>
        <c:idx val="22"/>
        <c:dLbl>
          <c:idx val="0"/>
          <c:showLegendKey val="0"/>
          <c:showVal val="0"/>
          <c:showCatName val="0"/>
          <c:showSerName val="0"/>
          <c:showPercent val="0"/>
          <c:showBubbleSize val="0"/>
          <c:extLst>
            <c:ext xmlns:c15="http://schemas.microsoft.com/office/drawing/2012/chart" uri="{CE6537A1-D6FC-4f65-9D91-7224C49458BB}"/>
          </c:extLst>
        </c:dLbl>
      </c:pivotFmt>
      <c:pivotFmt>
        <c:idx val="23"/>
        <c:dLbl>
          <c:idx val="0"/>
          <c:showLegendKey val="0"/>
          <c:showVal val="0"/>
          <c:showCatName val="0"/>
          <c:showSerName val="0"/>
          <c:showPercent val="0"/>
          <c:showBubbleSize val="0"/>
          <c:extLst>
            <c:ext xmlns:c15="http://schemas.microsoft.com/office/drawing/2012/chart" uri="{CE6537A1-D6FC-4f65-9D91-7224C49458BB}"/>
          </c:extLst>
        </c:dLbl>
      </c:pivotFmt>
      <c:pivotFmt>
        <c:idx val="24"/>
        <c:dLbl>
          <c:idx val="0"/>
          <c:showLegendKey val="0"/>
          <c:showVal val="0"/>
          <c:showCatName val="0"/>
          <c:showSerName val="0"/>
          <c:showPercent val="0"/>
          <c:showBubbleSize val="0"/>
          <c:extLst>
            <c:ext xmlns:c15="http://schemas.microsoft.com/office/drawing/2012/chart" uri="{CE6537A1-D6FC-4f65-9D91-7224C49458BB}"/>
          </c:extLst>
        </c:dLbl>
      </c:pivotFmt>
      <c:pivotFmt>
        <c:idx val="25"/>
        <c:dLbl>
          <c:idx val="0"/>
          <c:showLegendKey val="0"/>
          <c:showVal val="0"/>
          <c:showCatName val="0"/>
          <c:showSerName val="0"/>
          <c:showPercent val="0"/>
          <c:showBubbleSize val="0"/>
          <c:extLst>
            <c:ext xmlns:c15="http://schemas.microsoft.com/office/drawing/2012/chart" uri="{CE6537A1-D6FC-4f65-9D91-7224C49458BB}"/>
          </c:extLst>
        </c:dLbl>
      </c:pivotFmt>
      <c:pivotFmt>
        <c:idx val="26"/>
        <c:dLbl>
          <c:idx val="0"/>
          <c:showLegendKey val="0"/>
          <c:showVal val="0"/>
          <c:showCatName val="0"/>
          <c:showSerName val="0"/>
          <c:showPercent val="0"/>
          <c:showBubbleSize val="0"/>
          <c:extLst>
            <c:ext xmlns:c15="http://schemas.microsoft.com/office/drawing/2012/chart" uri="{CE6537A1-D6FC-4f65-9D91-7224C49458BB}"/>
          </c:extLst>
        </c:dLbl>
      </c:pivotFmt>
      <c:pivotFmt>
        <c:idx val="27"/>
        <c:dLbl>
          <c:idx val="0"/>
          <c:showLegendKey val="0"/>
          <c:showVal val="0"/>
          <c:showCatName val="0"/>
          <c:showSerName val="0"/>
          <c:showPercent val="0"/>
          <c:showBubbleSize val="0"/>
          <c:extLst>
            <c:ext xmlns:c15="http://schemas.microsoft.com/office/drawing/2012/chart" uri="{CE6537A1-D6FC-4f65-9D91-7224C49458BB}"/>
          </c:extLst>
        </c:dLbl>
      </c:pivotFmt>
      <c:pivotFmt>
        <c:idx val="28"/>
        <c:dLbl>
          <c:idx val="0"/>
          <c:showLegendKey val="0"/>
          <c:showVal val="0"/>
          <c:showCatName val="0"/>
          <c:showSerName val="0"/>
          <c:showPercent val="0"/>
          <c:showBubbleSize val="0"/>
          <c:extLst>
            <c:ext xmlns:c15="http://schemas.microsoft.com/office/drawing/2012/chart" uri="{CE6537A1-D6FC-4f65-9D91-7224C49458BB}"/>
          </c:extLst>
        </c:dLbl>
      </c:pivotFmt>
      <c:pivotFmt>
        <c:idx val="29"/>
        <c:dLbl>
          <c:idx val="0"/>
          <c:showLegendKey val="0"/>
          <c:showVal val="0"/>
          <c:showCatName val="0"/>
          <c:showSerName val="0"/>
          <c:showPercent val="0"/>
          <c:showBubbleSize val="0"/>
          <c:extLst>
            <c:ext xmlns:c15="http://schemas.microsoft.com/office/drawing/2012/chart" uri="{CE6537A1-D6FC-4f65-9D91-7224C49458BB}"/>
          </c:extLst>
        </c:dLbl>
      </c:pivotFmt>
      <c:pivotFmt>
        <c:idx val="30"/>
        <c:dLbl>
          <c:idx val="0"/>
          <c:showLegendKey val="0"/>
          <c:showVal val="0"/>
          <c:showCatName val="0"/>
          <c:showSerName val="0"/>
          <c:showPercent val="0"/>
          <c:showBubbleSize val="0"/>
          <c:extLst>
            <c:ext xmlns:c15="http://schemas.microsoft.com/office/drawing/2012/chart" uri="{CE6537A1-D6FC-4f65-9D91-7224C49458BB}"/>
          </c:extLst>
        </c:dLbl>
      </c:pivotFmt>
      <c:pivotFmt>
        <c:idx val="31"/>
        <c:dLbl>
          <c:idx val="0"/>
          <c:showLegendKey val="0"/>
          <c:showVal val="0"/>
          <c:showCatName val="0"/>
          <c:showSerName val="0"/>
          <c:showPercent val="0"/>
          <c:showBubbleSize val="0"/>
          <c:extLst>
            <c:ext xmlns:c15="http://schemas.microsoft.com/office/drawing/2012/chart" uri="{CE6537A1-D6FC-4f65-9D91-7224C49458BB}"/>
          </c:extLst>
        </c:dLbl>
      </c:pivotFmt>
      <c:pivotFmt>
        <c:idx val="32"/>
        <c:dLbl>
          <c:idx val="0"/>
          <c:showLegendKey val="0"/>
          <c:showVal val="0"/>
          <c:showCatName val="0"/>
          <c:showSerName val="0"/>
          <c:showPercent val="0"/>
          <c:showBubbleSize val="0"/>
          <c:extLst>
            <c:ext xmlns:c15="http://schemas.microsoft.com/office/drawing/2012/chart" uri="{CE6537A1-D6FC-4f65-9D91-7224C49458BB}"/>
          </c:extLst>
        </c:dLbl>
      </c:pivotFmt>
      <c:pivotFmt>
        <c:idx val="33"/>
        <c:dLbl>
          <c:idx val="0"/>
          <c:showLegendKey val="0"/>
          <c:showVal val="0"/>
          <c:showCatName val="0"/>
          <c:showSerName val="0"/>
          <c:showPercent val="0"/>
          <c:showBubbleSize val="0"/>
          <c:extLst>
            <c:ext xmlns:c15="http://schemas.microsoft.com/office/drawing/2012/chart" uri="{CE6537A1-D6FC-4f65-9D91-7224C49458BB}"/>
          </c:extLst>
        </c:dLbl>
      </c:pivotFmt>
      <c:pivotFmt>
        <c:idx val="34"/>
        <c:dLbl>
          <c:idx val="0"/>
          <c:showLegendKey val="0"/>
          <c:showVal val="0"/>
          <c:showCatName val="0"/>
          <c:showSerName val="0"/>
          <c:showPercent val="0"/>
          <c:showBubbleSize val="0"/>
          <c:extLst>
            <c:ext xmlns:c15="http://schemas.microsoft.com/office/drawing/2012/chart" uri="{CE6537A1-D6FC-4f65-9D91-7224C49458BB}"/>
          </c:extLst>
        </c:dLbl>
      </c:pivotFmt>
      <c:pivotFmt>
        <c:idx val="35"/>
        <c:dLbl>
          <c:idx val="0"/>
          <c:showLegendKey val="0"/>
          <c:showVal val="0"/>
          <c:showCatName val="0"/>
          <c:showSerName val="0"/>
          <c:showPercent val="0"/>
          <c:showBubbleSize val="0"/>
          <c:extLst>
            <c:ext xmlns:c15="http://schemas.microsoft.com/office/drawing/2012/chart" uri="{CE6537A1-D6FC-4f65-9D91-7224C49458BB}"/>
          </c:extLst>
        </c:dLbl>
      </c:pivotFmt>
      <c:pivotFmt>
        <c:idx val="36"/>
        <c:dLbl>
          <c:idx val="0"/>
          <c:showLegendKey val="0"/>
          <c:showVal val="0"/>
          <c:showCatName val="0"/>
          <c:showSerName val="0"/>
          <c:showPercent val="0"/>
          <c:showBubbleSize val="0"/>
          <c:extLst>
            <c:ext xmlns:c15="http://schemas.microsoft.com/office/drawing/2012/chart" uri="{CE6537A1-D6FC-4f65-9D91-7224C49458BB}"/>
          </c:extLst>
        </c:dLbl>
      </c:pivotFmt>
      <c:pivotFmt>
        <c:idx val="37"/>
        <c:dLbl>
          <c:idx val="0"/>
          <c:showLegendKey val="0"/>
          <c:showVal val="0"/>
          <c:showCatName val="0"/>
          <c:showSerName val="0"/>
          <c:showPercent val="0"/>
          <c:showBubbleSize val="0"/>
          <c:extLst>
            <c:ext xmlns:c15="http://schemas.microsoft.com/office/drawing/2012/chart" uri="{CE6537A1-D6FC-4f65-9D91-7224C49458BB}"/>
          </c:extLst>
        </c:dLbl>
      </c:pivotFmt>
      <c:pivotFmt>
        <c:idx val="38"/>
        <c:dLbl>
          <c:idx val="0"/>
          <c:showLegendKey val="0"/>
          <c:showVal val="0"/>
          <c:showCatName val="0"/>
          <c:showSerName val="0"/>
          <c:showPercent val="0"/>
          <c:showBubbleSize val="0"/>
          <c:extLst>
            <c:ext xmlns:c15="http://schemas.microsoft.com/office/drawing/2012/chart" uri="{CE6537A1-D6FC-4f65-9D91-7224C49458BB}"/>
          </c:extLst>
        </c:dLbl>
      </c:pivotFmt>
      <c:pivotFmt>
        <c:idx val="39"/>
        <c:dLbl>
          <c:idx val="0"/>
          <c:showLegendKey val="0"/>
          <c:showVal val="0"/>
          <c:showCatName val="0"/>
          <c:showSerName val="0"/>
          <c:showPercent val="0"/>
          <c:showBubbleSize val="0"/>
          <c:extLst>
            <c:ext xmlns:c15="http://schemas.microsoft.com/office/drawing/2012/chart" uri="{CE6537A1-D6FC-4f65-9D91-7224C49458BB}"/>
          </c:extLst>
        </c:dLbl>
      </c:pivotFmt>
      <c:pivotFmt>
        <c:idx val="40"/>
        <c:dLbl>
          <c:idx val="0"/>
          <c:showLegendKey val="0"/>
          <c:showVal val="0"/>
          <c:showCatName val="0"/>
          <c:showSerName val="0"/>
          <c:showPercent val="0"/>
          <c:showBubbleSize val="0"/>
          <c:extLst>
            <c:ext xmlns:c15="http://schemas.microsoft.com/office/drawing/2012/chart" uri="{CE6537A1-D6FC-4f65-9D91-7224C49458BB}"/>
          </c:extLst>
        </c:dLbl>
      </c:pivotFmt>
      <c:pivotFmt>
        <c:idx val="41"/>
        <c:dLbl>
          <c:idx val="0"/>
          <c:showLegendKey val="0"/>
          <c:showVal val="0"/>
          <c:showCatName val="0"/>
          <c:showSerName val="0"/>
          <c:showPercent val="0"/>
          <c:showBubbleSize val="0"/>
          <c:extLst>
            <c:ext xmlns:c15="http://schemas.microsoft.com/office/drawing/2012/chart" uri="{CE6537A1-D6FC-4f65-9D91-7224C49458BB}"/>
          </c:extLst>
        </c:dLbl>
      </c:pivotFmt>
      <c:pivotFmt>
        <c:idx val="42"/>
        <c:dLbl>
          <c:idx val="0"/>
          <c:showLegendKey val="0"/>
          <c:showVal val="0"/>
          <c:showCatName val="0"/>
          <c:showSerName val="0"/>
          <c:showPercent val="0"/>
          <c:showBubbleSize val="0"/>
          <c:extLst>
            <c:ext xmlns:c15="http://schemas.microsoft.com/office/drawing/2012/chart" uri="{CE6537A1-D6FC-4f65-9D91-7224C49458BB}"/>
          </c:extLst>
        </c:dLbl>
      </c:pivotFmt>
      <c:pivotFmt>
        <c:idx val="43"/>
        <c:dLbl>
          <c:idx val="0"/>
          <c:showLegendKey val="0"/>
          <c:showVal val="0"/>
          <c:showCatName val="0"/>
          <c:showSerName val="0"/>
          <c:showPercent val="0"/>
          <c:showBubbleSize val="0"/>
          <c:extLst>
            <c:ext xmlns:c15="http://schemas.microsoft.com/office/drawing/2012/chart" uri="{CE6537A1-D6FC-4f65-9D91-7224C49458BB}"/>
          </c:extLst>
        </c:dLbl>
      </c:pivotFmt>
      <c:pivotFmt>
        <c:idx val="44"/>
        <c:dLbl>
          <c:idx val="0"/>
          <c:showLegendKey val="0"/>
          <c:showVal val="0"/>
          <c:showCatName val="0"/>
          <c:showSerName val="0"/>
          <c:showPercent val="0"/>
          <c:showBubbleSize val="0"/>
          <c:extLst>
            <c:ext xmlns:c15="http://schemas.microsoft.com/office/drawing/2012/chart" uri="{CE6537A1-D6FC-4f65-9D91-7224C49458BB}"/>
          </c:extLst>
        </c:dLbl>
      </c:pivotFmt>
      <c:pivotFmt>
        <c:idx val="45"/>
        <c:dLbl>
          <c:idx val="0"/>
          <c:showLegendKey val="0"/>
          <c:showVal val="0"/>
          <c:showCatName val="0"/>
          <c:showSerName val="0"/>
          <c:showPercent val="0"/>
          <c:showBubbleSize val="0"/>
          <c:extLst>
            <c:ext xmlns:c15="http://schemas.microsoft.com/office/drawing/2012/chart" uri="{CE6537A1-D6FC-4f65-9D91-7224C49458BB}"/>
          </c:extLst>
        </c:dLbl>
      </c:pivotFmt>
      <c:pivotFmt>
        <c:idx val="46"/>
        <c:dLbl>
          <c:idx val="0"/>
          <c:showLegendKey val="0"/>
          <c:showVal val="0"/>
          <c:showCatName val="0"/>
          <c:showSerName val="0"/>
          <c:showPercent val="0"/>
          <c:showBubbleSize val="0"/>
          <c:extLst>
            <c:ext xmlns:c15="http://schemas.microsoft.com/office/drawing/2012/chart" uri="{CE6537A1-D6FC-4f65-9D91-7224C49458BB}"/>
          </c:extLst>
        </c:dLbl>
      </c:pivotFmt>
      <c:pivotFmt>
        <c:idx val="47"/>
        <c:dLbl>
          <c:idx val="0"/>
          <c:showLegendKey val="0"/>
          <c:showVal val="0"/>
          <c:showCatName val="0"/>
          <c:showSerName val="0"/>
          <c:showPercent val="0"/>
          <c:showBubbleSize val="0"/>
          <c:extLst>
            <c:ext xmlns:c15="http://schemas.microsoft.com/office/drawing/2012/chart" uri="{CE6537A1-D6FC-4f65-9D91-7224C49458BB}"/>
          </c:extLst>
        </c:dLbl>
      </c:pivotFmt>
      <c:pivotFmt>
        <c:idx val="48"/>
        <c:dLbl>
          <c:idx val="0"/>
          <c:showLegendKey val="0"/>
          <c:showVal val="0"/>
          <c:showCatName val="0"/>
          <c:showSerName val="0"/>
          <c:showPercent val="0"/>
          <c:showBubbleSize val="0"/>
          <c:extLst>
            <c:ext xmlns:c15="http://schemas.microsoft.com/office/drawing/2012/chart" uri="{CE6537A1-D6FC-4f65-9D91-7224C49458BB}"/>
          </c:extLst>
        </c:dLbl>
      </c:pivotFmt>
      <c:pivotFmt>
        <c:idx val="49"/>
        <c:dLbl>
          <c:idx val="0"/>
          <c:showLegendKey val="0"/>
          <c:showVal val="0"/>
          <c:showCatName val="0"/>
          <c:showSerName val="0"/>
          <c:showPercent val="0"/>
          <c:showBubbleSize val="0"/>
          <c:extLst>
            <c:ext xmlns:c15="http://schemas.microsoft.com/office/drawing/2012/chart" uri="{CE6537A1-D6FC-4f65-9D91-7224C49458BB}"/>
          </c:extLst>
        </c:dLbl>
      </c:pivotFmt>
      <c:pivotFmt>
        <c:idx val="50"/>
        <c:dLbl>
          <c:idx val="0"/>
          <c:showLegendKey val="0"/>
          <c:showVal val="0"/>
          <c:showCatName val="0"/>
          <c:showSerName val="0"/>
          <c:showPercent val="0"/>
          <c:showBubbleSize val="0"/>
          <c:extLst>
            <c:ext xmlns:c15="http://schemas.microsoft.com/office/drawing/2012/chart" uri="{CE6537A1-D6FC-4f65-9D91-7224C49458BB}"/>
          </c:extLst>
        </c:dLbl>
      </c:pivotFmt>
      <c:pivotFmt>
        <c:idx val="51"/>
        <c:dLbl>
          <c:idx val="0"/>
          <c:showLegendKey val="0"/>
          <c:showVal val="0"/>
          <c:showCatName val="0"/>
          <c:showSerName val="0"/>
          <c:showPercent val="0"/>
          <c:showBubbleSize val="0"/>
          <c:extLst>
            <c:ext xmlns:c15="http://schemas.microsoft.com/office/drawing/2012/chart" uri="{CE6537A1-D6FC-4f65-9D91-7224C49458BB}"/>
          </c:extLst>
        </c:dLbl>
      </c:pivotFmt>
      <c:pivotFmt>
        <c:idx val="52"/>
        <c:dLbl>
          <c:idx val="0"/>
          <c:showLegendKey val="0"/>
          <c:showVal val="0"/>
          <c:showCatName val="0"/>
          <c:showSerName val="0"/>
          <c:showPercent val="0"/>
          <c:showBubbleSize val="0"/>
          <c:extLst>
            <c:ext xmlns:c15="http://schemas.microsoft.com/office/drawing/2012/chart" uri="{CE6537A1-D6FC-4f65-9D91-7224C49458BB}"/>
          </c:extLst>
        </c:dLbl>
      </c:pivotFmt>
      <c:pivotFmt>
        <c:idx val="53"/>
        <c:dLbl>
          <c:idx val="0"/>
          <c:showLegendKey val="0"/>
          <c:showVal val="0"/>
          <c:showCatName val="0"/>
          <c:showSerName val="0"/>
          <c:showPercent val="0"/>
          <c:showBubbleSize val="0"/>
          <c:extLst>
            <c:ext xmlns:c15="http://schemas.microsoft.com/office/drawing/2012/chart" uri="{CE6537A1-D6FC-4f65-9D91-7224C49458BB}"/>
          </c:extLst>
        </c:dLbl>
      </c:pivotFmt>
      <c:pivotFmt>
        <c:idx val="54"/>
        <c:dLbl>
          <c:idx val="0"/>
          <c:showLegendKey val="0"/>
          <c:showVal val="0"/>
          <c:showCatName val="0"/>
          <c:showSerName val="0"/>
          <c:showPercent val="0"/>
          <c:showBubbleSize val="0"/>
          <c:extLst>
            <c:ext xmlns:c15="http://schemas.microsoft.com/office/drawing/2012/chart" uri="{CE6537A1-D6FC-4f65-9D91-7224C49458BB}"/>
          </c:extLst>
        </c:dLbl>
      </c:pivotFmt>
      <c:pivotFmt>
        <c:idx val="55"/>
        <c:dLbl>
          <c:idx val="0"/>
          <c:showLegendKey val="0"/>
          <c:showVal val="0"/>
          <c:showCatName val="0"/>
          <c:showSerName val="0"/>
          <c:showPercent val="0"/>
          <c:showBubbleSize val="0"/>
          <c:extLst>
            <c:ext xmlns:c15="http://schemas.microsoft.com/office/drawing/2012/chart" uri="{CE6537A1-D6FC-4f65-9D91-7224C49458BB}"/>
          </c:extLst>
        </c:dLbl>
      </c:pivotFmt>
      <c:pivotFmt>
        <c:idx val="56"/>
        <c:dLbl>
          <c:idx val="0"/>
          <c:showLegendKey val="0"/>
          <c:showVal val="0"/>
          <c:showCatName val="0"/>
          <c:showSerName val="0"/>
          <c:showPercent val="0"/>
          <c:showBubbleSize val="0"/>
          <c:extLst>
            <c:ext xmlns:c15="http://schemas.microsoft.com/office/drawing/2012/chart" uri="{CE6537A1-D6FC-4f65-9D91-7224C49458BB}"/>
          </c:extLst>
        </c:dLbl>
      </c:pivotFmt>
      <c:pivotFmt>
        <c:idx val="57"/>
        <c:dLbl>
          <c:idx val="0"/>
          <c:showLegendKey val="0"/>
          <c:showVal val="0"/>
          <c:showCatName val="0"/>
          <c:showSerName val="0"/>
          <c:showPercent val="0"/>
          <c:showBubbleSize val="0"/>
          <c:extLst>
            <c:ext xmlns:c15="http://schemas.microsoft.com/office/drawing/2012/chart" uri="{CE6537A1-D6FC-4f65-9D91-7224C49458BB}"/>
          </c:extLst>
        </c:dLbl>
      </c:pivotFmt>
      <c:pivotFmt>
        <c:idx val="58"/>
        <c:dLbl>
          <c:idx val="0"/>
          <c:showLegendKey val="0"/>
          <c:showVal val="0"/>
          <c:showCatName val="0"/>
          <c:showSerName val="0"/>
          <c:showPercent val="0"/>
          <c:showBubbleSize val="0"/>
          <c:extLst>
            <c:ext xmlns:c15="http://schemas.microsoft.com/office/drawing/2012/chart" uri="{CE6537A1-D6FC-4f65-9D91-7224C49458BB}"/>
          </c:extLst>
        </c:dLbl>
      </c:pivotFmt>
      <c:pivotFmt>
        <c:idx val="59"/>
        <c:dLbl>
          <c:idx val="0"/>
          <c:showLegendKey val="0"/>
          <c:showVal val="0"/>
          <c:showCatName val="0"/>
          <c:showSerName val="0"/>
          <c:showPercent val="0"/>
          <c:showBubbleSize val="0"/>
          <c:extLst>
            <c:ext xmlns:c15="http://schemas.microsoft.com/office/drawing/2012/chart" uri="{CE6537A1-D6FC-4f65-9D91-7224C49458BB}"/>
          </c:extLst>
        </c:dLbl>
      </c:pivotFmt>
      <c:pivotFmt>
        <c:idx val="60"/>
        <c:dLbl>
          <c:idx val="0"/>
          <c:showLegendKey val="0"/>
          <c:showVal val="0"/>
          <c:showCatName val="0"/>
          <c:showSerName val="0"/>
          <c:showPercent val="0"/>
          <c:showBubbleSize val="0"/>
          <c:extLst>
            <c:ext xmlns:c15="http://schemas.microsoft.com/office/drawing/2012/chart" uri="{CE6537A1-D6FC-4f65-9D91-7224C49458BB}"/>
          </c:extLst>
        </c:dLbl>
      </c:pivotFmt>
      <c:pivotFmt>
        <c:idx val="61"/>
        <c:dLbl>
          <c:idx val="0"/>
          <c:showLegendKey val="0"/>
          <c:showVal val="0"/>
          <c:showCatName val="0"/>
          <c:showSerName val="0"/>
          <c:showPercent val="0"/>
          <c:showBubbleSize val="0"/>
          <c:extLst>
            <c:ext xmlns:c15="http://schemas.microsoft.com/office/drawing/2012/chart" uri="{CE6537A1-D6FC-4f65-9D91-7224C49458BB}"/>
          </c:extLst>
        </c:dLbl>
      </c:pivotFmt>
      <c:pivotFmt>
        <c:idx val="62"/>
        <c:dLbl>
          <c:idx val="0"/>
          <c:showLegendKey val="0"/>
          <c:showVal val="0"/>
          <c:showCatName val="0"/>
          <c:showSerName val="0"/>
          <c:showPercent val="0"/>
          <c:showBubbleSize val="0"/>
          <c:extLst>
            <c:ext xmlns:c15="http://schemas.microsoft.com/office/drawing/2012/chart" uri="{CE6537A1-D6FC-4f65-9D91-7224C49458BB}"/>
          </c:extLst>
        </c:dLbl>
      </c:pivotFmt>
      <c:pivotFmt>
        <c:idx val="63"/>
        <c:dLbl>
          <c:idx val="0"/>
          <c:showLegendKey val="0"/>
          <c:showVal val="0"/>
          <c:showCatName val="0"/>
          <c:showSerName val="0"/>
          <c:showPercent val="0"/>
          <c:showBubbleSize val="0"/>
          <c:extLst>
            <c:ext xmlns:c15="http://schemas.microsoft.com/office/drawing/2012/chart" uri="{CE6537A1-D6FC-4f65-9D91-7224C49458BB}"/>
          </c:extLst>
        </c:dLbl>
      </c:pivotFmt>
      <c:pivotFmt>
        <c:idx val="64"/>
        <c:dLbl>
          <c:idx val="0"/>
          <c:showLegendKey val="0"/>
          <c:showVal val="0"/>
          <c:showCatName val="0"/>
          <c:showSerName val="0"/>
          <c:showPercent val="0"/>
          <c:showBubbleSize val="0"/>
          <c:extLst>
            <c:ext xmlns:c15="http://schemas.microsoft.com/office/drawing/2012/chart" uri="{CE6537A1-D6FC-4f65-9D91-7224C49458BB}"/>
          </c:extLst>
        </c:dLbl>
      </c:pivotFmt>
      <c:pivotFmt>
        <c:idx val="65"/>
        <c:dLbl>
          <c:idx val="0"/>
          <c:showLegendKey val="0"/>
          <c:showVal val="0"/>
          <c:showCatName val="0"/>
          <c:showSerName val="0"/>
          <c:showPercent val="0"/>
          <c:showBubbleSize val="0"/>
          <c:extLst>
            <c:ext xmlns:c15="http://schemas.microsoft.com/office/drawing/2012/chart" uri="{CE6537A1-D6FC-4f65-9D91-7224C49458BB}"/>
          </c:extLst>
        </c:dLbl>
      </c:pivotFmt>
      <c:pivotFmt>
        <c:idx val="66"/>
        <c:dLbl>
          <c:idx val="0"/>
          <c:showLegendKey val="0"/>
          <c:showVal val="0"/>
          <c:showCatName val="0"/>
          <c:showSerName val="0"/>
          <c:showPercent val="0"/>
          <c:showBubbleSize val="0"/>
          <c:extLst>
            <c:ext xmlns:c15="http://schemas.microsoft.com/office/drawing/2012/chart" uri="{CE6537A1-D6FC-4f65-9D91-7224C49458BB}"/>
          </c:extLst>
        </c:dLbl>
      </c:pivotFmt>
      <c:pivotFmt>
        <c:idx val="67"/>
        <c:dLbl>
          <c:idx val="0"/>
          <c:showLegendKey val="0"/>
          <c:showVal val="0"/>
          <c:showCatName val="0"/>
          <c:showSerName val="0"/>
          <c:showPercent val="0"/>
          <c:showBubbleSize val="0"/>
          <c:extLst>
            <c:ext xmlns:c15="http://schemas.microsoft.com/office/drawing/2012/chart" uri="{CE6537A1-D6FC-4f65-9D91-7224C49458BB}"/>
          </c:extLst>
        </c:dLbl>
      </c:pivotFmt>
      <c:pivotFmt>
        <c:idx val="68"/>
        <c:dLbl>
          <c:idx val="0"/>
          <c:showLegendKey val="0"/>
          <c:showVal val="0"/>
          <c:showCatName val="0"/>
          <c:showSerName val="0"/>
          <c:showPercent val="0"/>
          <c:showBubbleSize val="0"/>
          <c:extLst>
            <c:ext xmlns:c15="http://schemas.microsoft.com/office/drawing/2012/chart" uri="{CE6537A1-D6FC-4f65-9D91-7224C49458BB}"/>
          </c:extLst>
        </c:dLbl>
      </c:pivotFmt>
      <c:pivotFmt>
        <c:idx val="69"/>
        <c:dLbl>
          <c:idx val="0"/>
          <c:showLegendKey val="0"/>
          <c:showVal val="0"/>
          <c:showCatName val="0"/>
          <c:showSerName val="0"/>
          <c:showPercent val="0"/>
          <c:showBubbleSize val="0"/>
          <c:extLst>
            <c:ext xmlns:c15="http://schemas.microsoft.com/office/drawing/2012/chart" uri="{CE6537A1-D6FC-4f65-9D91-7224C49458BB}"/>
          </c:extLst>
        </c:dLbl>
      </c:pivotFmt>
      <c:pivotFmt>
        <c:idx val="70"/>
        <c:dLbl>
          <c:idx val="0"/>
          <c:showLegendKey val="0"/>
          <c:showVal val="0"/>
          <c:showCatName val="0"/>
          <c:showSerName val="0"/>
          <c:showPercent val="0"/>
          <c:showBubbleSize val="0"/>
          <c:extLst>
            <c:ext xmlns:c15="http://schemas.microsoft.com/office/drawing/2012/chart" uri="{CE6537A1-D6FC-4f65-9D91-7224C49458BB}"/>
          </c:extLst>
        </c:dLbl>
      </c:pivotFmt>
      <c:pivotFmt>
        <c:idx val="71"/>
        <c:dLbl>
          <c:idx val="0"/>
          <c:showLegendKey val="0"/>
          <c:showVal val="0"/>
          <c:showCatName val="0"/>
          <c:showSerName val="0"/>
          <c:showPercent val="0"/>
          <c:showBubbleSize val="0"/>
          <c:extLst>
            <c:ext xmlns:c15="http://schemas.microsoft.com/office/drawing/2012/chart" uri="{CE6537A1-D6FC-4f65-9D91-7224C49458BB}"/>
          </c:extLst>
        </c:dLbl>
      </c:pivotFmt>
      <c:pivotFmt>
        <c:idx val="72"/>
        <c:dLbl>
          <c:idx val="0"/>
          <c:showLegendKey val="0"/>
          <c:showVal val="0"/>
          <c:showCatName val="0"/>
          <c:showSerName val="0"/>
          <c:showPercent val="0"/>
          <c:showBubbleSize val="0"/>
          <c:extLst>
            <c:ext xmlns:c15="http://schemas.microsoft.com/office/drawing/2012/chart" uri="{CE6537A1-D6FC-4f65-9D91-7224C49458BB}"/>
          </c:extLst>
        </c:dLbl>
      </c:pivotFmt>
      <c:pivotFmt>
        <c:idx val="73"/>
        <c:dLbl>
          <c:idx val="0"/>
          <c:showLegendKey val="0"/>
          <c:showVal val="0"/>
          <c:showCatName val="0"/>
          <c:showSerName val="0"/>
          <c:showPercent val="0"/>
          <c:showBubbleSize val="0"/>
          <c:extLst>
            <c:ext xmlns:c15="http://schemas.microsoft.com/office/drawing/2012/chart" uri="{CE6537A1-D6FC-4f65-9D91-7224C49458BB}"/>
          </c:extLst>
        </c:dLbl>
      </c:pivotFmt>
      <c:pivotFmt>
        <c:idx val="74"/>
        <c:dLbl>
          <c:idx val="0"/>
          <c:showLegendKey val="0"/>
          <c:showVal val="0"/>
          <c:showCatName val="0"/>
          <c:showSerName val="0"/>
          <c:showPercent val="0"/>
          <c:showBubbleSize val="0"/>
          <c:extLst>
            <c:ext xmlns:c15="http://schemas.microsoft.com/office/drawing/2012/chart" uri="{CE6537A1-D6FC-4f65-9D91-7224C49458BB}"/>
          </c:extLst>
        </c:dLbl>
      </c:pivotFmt>
      <c:pivotFmt>
        <c:idx val="75"/>
        <c:dLbl>
          <c:idx val="0"/>
          <c:showLegendKey val="0"/>
          <c:showVal val="0"/>
          <c:showCatName val="0"/>
          <c:showSerName val="0"/>
          <c:showPercent val="0"/>
          <c:showBubbleSize val="0"/>
          <c:extLst>
            <c:ext xmlns:c15="http://schemas.microsoft.com/office/drawing/2012/chart" uri="{CE6537A1-D6FC-4f65-9D91-7224C49458BB}"/>
          </c:extLst>
        </c:dLbl>
      </c:pivotFmt>
      <c:pivotFmt>
        <c:idx val="76"/>
        <c:dLbl>
          <c:idx val="0"/>
          <c:showLegendKey val="0"/>
          <c:showVal val="0"/>
          <c:showCatName val="0"/>
          <c:showSerName val="0"/>
          <c:showPercent val="0"/>
          <c:showBubbleSize val="0"/>
          <c:extLst>
            <c:ext xmlns:c15="http://schemas.microsoft.com/office/drawing/2012/chart" uri="{CE6537A1-D6FC-4f65-9D91-7224C49458BB}"/>
          </c:extLst>
        </c:dLbl>
      </c:pivotFmt>
      <c:pivotFmt>
        <c:idx val="77"/>
        <c:dLbl>
          <c:idx val="0"/>
          <c:showLegendKey val="0"/>
          <c:showVal val="0"/>
          <c:showCatName val="0"/>
          <c:showSerName val="0"/>
          <c:showPercent val="0"/>
          <c:showBubbleSize val="0"/>
          <c:extLst>
            <c:ext xmlns:c15="http://schemas.microsoft.com/office/drawing/2012/chart" uri="{CE6537A1-D6FC-4f65-9D91-7224C49458BB}"/>
          </c:extLst>
        </c:dLbl>
      </c:pivotFmt>
      <c:pivotFmt>
        <c:idx val="78"/>
        <c:dLbl>
          <c:idx val="0"/>
          <c:showLegendKey val="0"/>
          <c:showVal val="0"/>
          <c:showCatName val="0"/>
          <c:showSerName val="0"/>
          <c:showPercent val="0"/>
          <c:showBubbleSize val="0"/>
          <c:extLst>
            <c:ext xmlns:c15="http://schemas.microsoft.com/office/drawing/2012/chart" uri="{CE6537A1-D6FC-4f65-9D91-7224C49458BB}"/>
          </c:extLst>
        </c:dLbl>
      </c:pivotFmt>
      <c:pivotFmt>
        <c:idx val="79"/>
        <c:dLbl>
          <c:idx val="0"/>
          <c:showLegendKey val="0"/>
          <c:showVal val="0"/>
          <c:showCatName val="0"/>
          <c:showSerName val="0"/>
          <c:showPercent val="0"/>
          <c:showBubbleSize val="0"/>
          <c:extLst>
            <c:ext xmlns:c15="http://schemas.microsoft.com/office/drawing/2012/chart" uri="{CE6537A1-D6FC-4f65-9D91-7224C49458BB}"/>
          </c:extLst>
        </c:dLbl>
      </c:pivotFmt>
      <c:pivotFmt>
        <c:idx val="80"/>
        <c:dLbl>
          <c:idx val="0"/>
          <c:showLegendKey val="0"/>
          <c:showVal val="0"/>
          <c:showCatName val="0"/>
          <c:showSerName val="0"/>
          <c:showPercent val="0"/>
          <c:showBubbleSize val="0"/>
          <c:extLst>
            <c:ext xmlns:c15="http://schemas.microsoft.com/office/drawing/2012/chart" uri="{CE6537A1-D6FC-4f65-9D91-7224C49458BB}"/>
          </c:extLst>
        </c:dLbl>
      </c:pivotFmt>
      <c:pivotFmt>
        <c:idx val="81"/>
        <c:dLbl>
          <c:idx val="0"/>
          <c:showLegendKey val="0"/>
          <c:showVal val="0"/>
          <c:showCatName val="0"/>
          <c:showSerName val="0"/>
          <c:showPercent val="0"/>
          <c:showBubbleSize val="0"/>
          <c:extLst>
            <c:ext xmlns:c15="http://schemas.microsoft.com/office/drawing/2012/chart" uri="{CE6537A1-D6FC-4f65-9D91-7224C49458BB}"/>
          </c:extLst>
        </c:dLbl>
      </c:pivotFmt>
      <c:pivotFmt>
        <c:idx val="82"/>
        <c:dLbl>
          <c:idx val="0"/>
          <c:showLegendKey val="0"/>
          <c:showVal val="0"/>
          <c:showCatName val="0"/>
          <c:showSerName val="0"/>
          <c:showPercent val="0"/>
          <c:showBubbleSize val="0"/>
          <c:extLst>
            <c:ext xmlns:c15="http://schemas.microsoft.com/office/drawing/2012/chart" uri="{CE6537A1-D6FC-4f65-9D91-7224C49458BB}"/>
          </c:extLst>
        </c:dLbl>
      </c:pivotFmt>
      <c:pivotFmt>
        <c:idx val="83"/>
        <c:dLbl>
          <c:idx val="0"/>
          <c:showLegendKey val="0"/>
          <c:showVal val="0"/>
          <c:showCatName val="0"/>
          <c:showSerName val="0"/>
          <c:showPercent val="0"/>
          <c:showBubbleSize val="0"/>
          <c:extLst>
            <c:ext xmlns:c15="http://schemas.microsoft.com/office/drawing/2012/chart" uri="{CE6537A1-D6FC-4f65-9D91-7224C49458BB}"/>
          </c:extLst>
        </c:dLbl>
      </c:pivotFmt>
      <c:pivotFmt>
        <c:idx val="84"/>
        <c:dLbl>
          <c:idx val="0"/>
          <c:showLegendKey val="0"/>
          <c:showVal val="0"/>
          <c:showCatName val="0"/>
          <c:showSerName val="0"/>
          <c:showPercent val="0"/>
          <c:showBubbleSize val="0"/>
          <c:extLst>
            <c:ext xmlns:c15="http://schemas.microsoft.com/office/drawing/2012/chart" uri="{CE6537A1-D6FC-4f65-9D91-7224C49458BB}"/>
          </c:extLst>
        </c:dLbl>
      </c:pivotFmt>
      <c:pivotFmt>
        <c:idx val="85"/>
        <c:dLbl>
          <c:idx val="0"/>
          <c:showLegendKey val="0"/>
          <c:showVal val="0"/>
          <c:showCatName val="0"/>
          <c:showSerName val="0"/>
          <c:showPercent val="0"/>
          <c:showBubbleSize val="0"/>
          <c:extLst>
            <c:ext xmlns:c15="http://schemas.microsoft.com/office/drawing/2012/chart" uri="{CE6537A1-D6FC-4f65-9D91-7224C49458BB}"/>
          </c:extLst>
        </c:dLbl>
      </c:pivotFmt>
      <c:pivotFmt>
        <c:idx val="86"/>
        <c:dLbl>
          <c:idx val="0"/>
          <c:showLegendKey val="0"/>
          <c:showVal val="0"/>
          <c:showCatName val="0"/>
          <c:showSerName val="0"/>
          <c:showPercent val="0"/>
          <c:showBubbleSize val="0"/>
          <c:extLst>
            <c:ext xmlns:c15="http://schemas.microsoft.com/office/drawing/2012/chart" uri="{CE6537A1-D6FC-4f65-9D91-7224C49458BB}"/>
          </c:extLst>
        </c:dLbl>
      </c:pivotFmt>
      <c:pivotFmt>
        <c:idx val="87"/>
        <c:dLbl>
          <c:idx val="0"/>
          <c:showLegendKey val="0"/>
          <c:showVal val="0"/>
          <c:showCatName val="0"/>
          <c:showSerName val="0"/>
          <c:showPercent val="0"/>
          <c:showBubbleSize val="0"/>
          <c:extLst>
            <c:ext xmlns:c15="http://schemas.microsoft.com/office/drawing/2012/chart" uri="{CE6537A1-D6FC-4f65-9D91-7224C49458BB}"/>
          </c:extLst>
        </c:dLbl>
      </c:pivotFmt>
      <c:pivotFmt>
        <c:idx val="88"/>
        <c:dLbl>
          <c:idx val="0"/>
          <c:showLegendKey val="0"/>
          <c:showVal val="0"/>
          <c:showCatName val="0"/>
          <c:showSerName val="0"/>
          <c:showPercent val="0"/>
          <c:showBubbleSize val="0"/>
          <c:extLst>
            <c:ext xmlns:c15="http://schemas.microsoft.com/office/drawing/2012/chart" uri="{CE6537A1-D6FC-4f65-9D91-7224C49458BB}"/>
          </c:extLst>
        </c:dLbl>
      </c:pivotFmt>
      <c:pivotFmt>
        <c:idx val="89"/>
        <c:dLbl>
          <c:idx val="0"/>
          <c:showLegendKey val="0"/>
          <c:showVal val="0"/>
          <c:showCatName val="0"/>
          <c:showSerName val="0"/>
          <c:showPercent val="0"/>
          <c:showBubbleSize val="0"/>
          <c:extLst>
            <c:ext xmlns:c15="http://schemas.microsoft.com/office/drawing/2012/chart" uri="{CE6537A1-D6FC-4f65-9D91-7224C49458BB}"/>
          </c:extLst>
        </c:dLbl>
      </c:pivotFmt>
      <c:pivotFmt>
        <c:idx val="90"/>
        <c:dLbl>
          <c:idx val="0"/>
          <c:showLegendKey val="0"/>
          <c:showVal val="0"/>
          <c:showCatName val="0"/>
          <c:showSerName val="0"/>
          <c:showPercent val="0"/>
          <c:showBubbleSize val="0"/>
          <c:extLst>
            <c:ext xmlns:c15="http://schemas.microsoft.com/office/drawing/2012/chart" uri="{CE6537A1-D6FC-4f65-9D91-7224C49458BB}"/>
          </c:extLst>
        </c:dLbl>
      </c:pivotFmt>
      <c:pivotFmt>
        <c:idx val="91"/>
        <c:dLbl>
          <c:idx val="0"/>
          <c:showLegendKey val="0"/>
          <c:showVal val="0"/>
          <c:showCatName val="0"/>
          <c:showSerName val="0"/>
          <c:showPercent val="0"/>
          <c:showBubbleSize val="0"/>
          <c:extLst>
            <c:ext xmlns:c15="http://schemas.microsoft.com/office/drawing/2012/chart" uri="{CE6537A1-D6FC-4f65-9D91-7224C49458BB}"/>
          </c:extLst>
        </c:dLbl>
      </c:pivotFmt>
      <c:pivotFmt>
        <c:idx val="92"/>
        <c:dLbl>
          <c:idx val="0"/>
          <c:showLegendKey val="0"/>
          <c:showVal val="0"/>
          <c:showCatName val="0"/>
          <c:showSerName val="0"/>
          <c:showPercent val="0"/>
          <c:showBubbleSize val="0"/>
          <c:extLst>
            <c:ext xmlns:c15="http://schemas.microsoft.com/office/drawing/2012/chart" uri="{CE6537A1-D6FC-4f65-9D91-7224C49458BB}"/>
          </c:extLst>
        </c:dLbl>
      </c:pivotFmt>
      <c:pivotFmt>
        <c:idx val="93"/>
        <c:dLbl>
          <c:idx val="0"/>
          <c:showLegendKey val="0"/>
          <c:showVal val="0"/>
          <c:showCatName val="0"/>
          <c:showSerName val="0"/>
          <c:showPercent val="0"/>
          <c:showBubbleSize val="0"/>
          <c:extLst>
            <c:ext xmlns:c15="http://schemas.microsoft.com/office/drawing/2012/chart" uri="{CE6537A1-D6FC-4f65-9D91-7224C49458BB}"/>
          </c:extLst>
        </c:dLbl>
      </c:pivotFmt>
      <c:pivotFmt>
        <c:idx val="94"/>
        <c:dLbl>
          <c:idx val="0"/>
          <c:showLegendKey val="0"/>
          <c:showVal val="0"/>
          <c:showCatName val="0"/>
          <c:showSerName val="0"/>
          <c:showPercent val="0"/>
          <c:showBubbleSize val="0"/>
          <c:extLst>
            <c:ext xmlns:c15="http://schemas.microsoft.com/office/drawing/2012/chart" uri="{CE6537A1-D6FC-4f65-9D91-7224C49458BB}"/>
          </c:extLst>
        </c:dLbl>
      </c:pivotFmt>
      <c:pivotFmt>
        <c:idx val="95"/>
        <c:dLbl>
          <c:idx val="0"/>
          <c:showLegendKey val="0"/>
          <c:showVal val="0"/>
          <c:showCatName val="0"/>
          <c:showSerName val="0"/>
          <c:showPercent val="0"/>
          <c:showBubbleSize val="0"/>
          <c:extLst>
            <c:ext xmlns:c15="http://schemas.microsoft.com/office/drawing/2012/chart" uri="{CE6537A1-D6FC-4f65-9D91-7224C49458BB}"/>
          </c:extLst>
        </c:dLbl>
      </c:pivotFmt>
      <c:pivotFmt>
        <c:idx val="96"/>
        <c:dLbl>
          <c:idx val="0"/>
          <c:showLegendKey val="0"/>
          <c:showVal val="0"/>
          <c:showCatName val="0"/>
          <c:showSerName val="0"/>
          <c:showPercent val="0"/>
          <c:showBubbleSize val="0"/>
          <c:extLst>
            <c:ext xmlns:c15="http://schemas.microsoft.com/office/drawing/2012/chart" uri="{CE6537A1-D6FC-4f65-9D91-7224C49458BB}"/>
          </c:extLst>
        </c:dLbl>
      </c:pivotFmt>
      <c:pivotFmt>
        <c:idx val="97"/>
        <c:dLbl>
          <c:idx val="0"/>
          <c:showLegendKey val="0"/>
          <c:showVal val="0"/>
          <c:showCatName val="0"/>
          <c:showSerName val="0"/>
          <c:showPercent val="0"/>
          <c:showBubbleSize val="0"/>
          <c:extLst>
            <c:ext xmlns:c15="http://schemas.microsoft.com/office/drawing/2012/chart" uri="{CE6537A1-D6FC-4f65-9D91-7224C49458BB}"/>
          </c:extLst>
        </c:dLbl>
      </c:pivotFmt>
      <c:pivotFmt>
        <c:idx val="98"/>
        <c:dLbl>
          <c:idx val="0"/>
          <c:showLegendKey val="0"/>
          <c:showVal val="0"/>
          <c:showCatName val="0"/>
          <c:showSerName val="0"/>
          <c:showPercent val="0"/>
          <c:showBubbleSize val="0"/>
          <c:extLst>
            <c:ext xmlns:c15="http://schemas.microsoft.com/office/drawing/2012/chart" uri="{CE6537A1-D6FC-4f65-9D91-7224C49458BB}"/>
          </c:extLst>
        </c:dLbl>
      </c:pivotFmt>
      <c:pivotFmt>
        <c:idx val="99"/>
        <c:dLbl>
          <c:idx val="0"/>
          <c:showLegendKey val="0"/>
          <c:showVal val="0"/>
          <c:showCatName val="0"/>
          <c:showSerName val="0"/>
          <c:showPercent val="0"/>
          <c:showBubbleSize val="0"/>
          <c:extLst>
            <c:ext xmlns:c15="http://schemas.microsoft.com/office/drawing/2012/chart" uri="{CE6537A1-D6FC-4f65-9D91-7224C49458BB}"/>
          </c:extLst>
        </c:dLbl>
      </c:pivotFmt>
      <c:pivotFmt>
        <c:idx val="100"/>
        <c:dLbl>
          <c:idx val="0"/>
          <c:showLegendKey val="0"/>
          <c:showVal val="0"/>
          <c:showCatName val="0"/>
          <c:showSerName val="0"/>
          <c:showPercent val="0"/>
          <c:showBubbleSize val="0"/>
          <c:extLst>
            <c:ext xmlns:c15="http://schemas.microsoft.com/office/drawing/2012/chart" uri="{CE6537A1-D6FC-4f65-9D91-7224C49458BB}"/>
          </c:extLst>
        </c:dLbl>
      </c:pivotFmt>
      <c:pivotFmt>
        <c:idx val="101"/>
        <c:dLbl>
          <c:idx val="0"/>
          <c:showLegendKey val="0"/>
          <c:showVal val="0"/>
          <c:showCatName val="0"/>
          <c:showSerName val="0"/>
          <c:showPercent val="0"/>
          <c:showBubbleSize val="0"/>
          <c:extLst>
            <c:ext xmlns:c15="http://schemas.microsoft.com/office/drawing/2012/chart" uri="{CE6537A1-D6FC-4f65-9D91-7224C49458BB}"/>
          </c:extLst>
        </c:dLbl>
      </c:pivotFmt>
      <c:pivotFmt>
        <c:idx val="102"/>
        <c:dLbl>
          <c:idx val="0"/>
          <c:showLegendKey val="0"/>
          <c:showVal val="0"/>
          <c:showCatName val="0"/>
          <c:showSerName val="0"/>
          <c:showPercent val="0"/>
          <c:showBubbleSize val="0"/>
          <c:extLst>
            <c:ext xmlns:c15="http://schemas.microsoft.com/office/drawing/2012/chart" uri="{CE6537A1-D6FC-4f65-9D91-7224C49458BB}"/>
          </c:extLst>
        </c:dLbl>
      </c:pivotFmt>
      <c:pivotFmt>
        <c:idx val="103"/>
        <c:dLbl>
          <c:idx val="0"/>
          <c:showLegendKey val="0"/>
          <c:showVal val="0"/>
          <c:showCatName val="0"/>
          <c:showSerName val="0"/>
          <c:showPercent val="0"/>
          <c:showBubbleSize val="0"/>
          <c:extLst>
            <c:ext xmlns:c15="http://schemas.microsoft.com/office/drawing/2012/chart" uri="{CE6537A1-D6FC-4f65-9D91-7224C49458BB}"/>
          </c:extLst>
        </c:dLbl>
      </c:pivotFmt>
      <c:pivotFmt>
        <c:idx val="104"/>
        <c:dLbl>
          <c:idx val="0"/>
          <c:showLegendKey val="0"/>
          <c:showVal val="0"/>
          <c:showCatName val="0"/>
          <c:showSerName val="0"/>
          <c:showPercent val="0"/>
          <c:showBubbleSize val="0"/>
          <c:extLst>
            <c:ext xmlns:c15="http://schemas.microsoft.com/office/drawing/2012/chart" uri="{CE6537A1-D6FC-4f65-9D91-7224C49458BB}"/>
          </c:extLst>
        </c:dLbl>
      </c:pivotFmt>
      <c:pivotFmt>
        <c:idx val="105"/>
        <c:dLbl>
          <c:idx val="0"/>
          <c:showLegendKey val="0"/>
          <c:showVal val="0"/>
          <c:showCatName val="0"/>
          <c:showSerName val="0"/>
          <c:showPercent val="0"/>
          <c:showBubbleSize val="0"/>
          <c:extLst>
            <c:ext xmlns:c15="http://schemas.microsoft.com/office/drawing/2012/chart" uri="{CE6537A1-D6FC-4f65-9D91-7224C49458BB}"/>
          </c:extLst>
        </c:dLbl>
      </c:pivotFmt>
      <c:pivotFmt>
        <c:idx val="106"/>
        <c:dLbl>
          <c:idx val="0"/>
          <c:showLegendKey val="0"/>
          <c:showVal val="0"/>
          <c:showCatName val="0"/>
          <c:showSerName val="0"/>
          <c:showPercent val="0"/>
          <c:showBubbleSize val="0"/>
          <c:extLst>
            <c:ext xmlns:c15="http://schemas.microsoft.com/office/drawing/2012/chart" uri="{CE6537A1-D6FC-4f65-9D91-7224C49458BB}"/>
          </c:extLst>
        </c:dLbl>
      </c:pivotFmt>
      <c:pivotFmt>
        <c:idx val="107"/>
        <c:dLbl>
          <c:idx val="0"/>
          <c:showLegendKey val="0"/>
          <c:showVal val="0"/>
          <c:showCatName val="0"/>
          <c:showSerName val="0"/>
          <c:showPercent val="0"/>
          <c:showBubbleSize val="0"/>
          <c:extLst>
            <c:ext xmlns:c15="http://schemas.microsoft.com/office/drawing/2012/chart" uri="{CE6537A1-D6FC-4f65-9D91-7224C49458BB}"/>
          </c:extLst>
        </c:dLbl>
      </c:pivotFmt>
      <c:pivotFmt>
        <c:idx val="108"/>
        <c:dLbl>
          <c:idx val="0"/>
          <c:showLegendKey val="0"/>
          <c:showVal val="0"/>
          <c:showCatName val="0"/>
          <c:showSerName val="0"/>
          <c:showPercent val="0"/>
          <c:showBubbleSize val="0"/>
          <c:extLst>
            <c:ext xmlns:c15="http://schemas.microsoft.com/office/drawing/2012/chart" uri="{CE6537A1-D6FC-4f65-9D91-7224C49458BB}"/>
          </c:extLst>
        </c:dLbl>
      </c:pivotFmt>
      <c:pivotFmt>
        <c:idx val="109"/>
        <c:dLbl>
          <c:idx val="0"/>
          <c:showLegendKey val="0"/>
          <c:showVal val="0"/>
          <c:showCatName val="0"/>
          <c:showSerName val="0"/>
          <c:showPercent val="0"/>
          <c:showBubbleSize val="0"/>
          <c:extLst>
            <c:ext xmlns:c15="http://schemas.microsoft.com/office/drawing/2012/chart" uri="{CE6537A1-D6FC-4f65-9D91-7224C49458BB}"/>
          </c:extLst>
        </c:dLbl>
      </c:pivotFmt>
      <c:pivotFmt>
        <c:idx val="110"/>
        <c:dLbl>
          <c:idx val="0"/>
          <c:showLegendKey val="0"/>
          <c:showVal val="0"/>
          <c:showCatName val="0"/>
          <c:showSerName val="0"/>
          <c:showPercent val="0"/>
          <c:showBubbleSize val="0"/>
          <c:extLst>
            <c:ext xmlns:c15="http://schemas.microsoft.com/office/drawing/2012/chart" uri="{CE6537A1-D6FC-4f65-9D91-7224C49458BB}"/>
          </c:extLst>
        </c:dLbl>
      </c:pivotFmt>
      <c:pivotFmt>
        <c:idx val="111"/>
        <c:dLbl>
          <c:idx val="0"/>
          <c:showLegendKey val="0"/>
          <c:showVal val="0"/>
          <c:showCatName val="0"/>
          <c:showSerName val="0"/>
          <c:showPercent val="0"/>
          <c:showBubbleSize val="0"/>
          <c:extLst>
            <c:ext xmlns:c15="http://schemas.microsoft.com/office/drawing/2012/chart" uri="{CE6537A1-D6FC-4f65-9D91-7224C49458BB}"/>
          </c:extLst>
        </c:dLbl>
      </c:pivotFmt>
      <c:pivotFmt>
        <c:idx val="112"/>
        <c:dLbl>
          <c:idx val="0"/>
          <c:showLegendKey val="0"/>
          <c:showVal val="0"/>
          <c:showCatName val="0"/>
          <c:showSerName val="0"/>
          <c:showPercent val="0"/>
          <c:showBubbleSize val="0"/>
          <c:extLst>
            <c:ext xmlns:c15="http://schemas.microsoft.com/office/drawing/2012/chart" uri="{CE6537A1-D6FC-4f65-9D91-7224C49458BB}"/>
          </c:extLst>
        </c:dLbl>
      </c:pivotFmt>
      <c:pivotFmt>
        <c:idx val="113"/>
        <c:dLbl>
          <c:idx val="0"/>
          <c:showLegendKey val="0"/>
          <c:showVal val="0"/>
          <c:showCatName val="0"/>
          <c:showSerName val="0"/>
          <c:showPercent val="0"/>
          <c:showBubbleSize val="0"/>
          <c:extLst>
            <c:ext xmlns:c15="http://schemas.microsoft.com/office/drawing/2012/chart" uri="{CE6537A1-D6FC-4f65-9D91-7224C49458BB}"/>
          </c:extLst>
        </c:dLbl>
      </c:pivotFmt>
      <c:pivotFmt>
        <c:idx val="114"/>
        <c:dLbl>
          <c:idx val="0"/>
          <c:showLegendKey val="0"/>
          <c:showVal val="0"/>
          <c:showCatName val="0"/>
          <c:showSerName val="0"/>
          <c:showPercent val="0"/>
          <c:showBubbleSize val="0"/>
          <c:extLst>
            <c:ext xmlns:c15="http://schemas.microsoft.com/office/drawing/2012/chart" uri="{CE6537A1-D6FC-4f65-9D91-7224C49458BB}"/>
          </c:extLst>
        </c:dLbl>
      </c:pivotFmt>
      <c:pivotFmt>
        <c:idx val="115"/>
        <c:dLbl>
          <c:idx val="0"/>
          <c:showLegendKey val="0"/>
          <c:showVal val="0"/>
          <c:showCatName val="0"/>
          <c:showSerName val="0"/>
          <c:showPercent val="0"/>
          <c:showBubbleSize val="0"/>
          <c:extLst>
            <c:ext xmlns:c15="http://schemas.microsoft.com/office/drawing/2012/chart" uri="{CE6537A1-D6FC-4f65-9D91-7224C49458BB}"/>
          </c:extLst>
        </c:dLbl>
      </c:pivotFmt>
      <c:pivotFmt>
        <c:idx val="116"/>
        <c:dLbl>
          <c:idx val="0"/>
          <c:showLegendKey val="0"/>
          <c:showVal val="0"/>
          <c:showCatName val="0"/>
          <c:showSerName val="0"/>
          <c:showPercent val="0"/>
          <c:showBubbleSize val="0"/>
          <c:extLst>
            <c:ext xmlns:c15="http://schemas.microsoft.com/office/drawing/2012/chart" uri="{CE6537A1-D6FC-4f65-9D91-7224C49458BB}"/>
          </c:extLst>
        </c:dLbl>
      </c:pivotFmt>
      <c:pivotFmt>
        <c:idx val="117"/>
        <c:dLbl>
          <c:idx val="0"/>
          <c:showLegendKey val="0"/>
          <c:showVal val="0"/>
          <c:showCatName val="0"/>
          <c:showSerName val="0"/>
          <c:showPercent val="0"/>
          <c:showBubbleSize val="0"/>
          <c:extLst>
            <c:ext xmlns:c15="http://schemas.microsoft.com/office/drawing/2012/chart" uri="{CE6537A1-D6FC-4f65-9D91-7224C49458BB}"/>
          </c:extLst>
        </c:dLbl>
      </c:pivotFmt>
      <c:pivotFmt>
        <c:idx val="118"/>
        <c:dLbl>
          <c:idx val="0"/>
          <c:showLegendKey val="0"/>
          <c:showVal val="0"/>
          <c:showCatName val="0"/>
          <c:showSerName val="0"/>
          <c:showPercent val="0"/>
          <c:showBubbleSize val="0"/>
          <c:extLst>
            <c:ext xmlns:c15="http://schemas.microsoft.com/office/drawing/2012/chart" uri="{CE6537A1-D6FC-4f65-9D91-7224C49458BB}"/>
          </c:extLst>
        </c:dLbl>
      </c:pivotFmt>
      <c:pivotFmt>
        <c:idx val="119"/>
        <c:dLbl>
          <c:idx val="0"/>
          <c:showLegendKey val="0"/>
          <c:showVal val="0"/>
          <c:showCatName val="0"/>
          <c:showSerName val="0"/>
          <c:showPercent val="0"/>
          <c:showBubbleSize val="0"/>
          <c:extLst>
            <c:ext xmlns:c15="http://schemas.microsoft.com/office/drawing/2012/chart" uri="{CE6537A1-D6FC-4f65-9D91-7224C49458BB}"/>
          </c:extLst>
        </c:dLbl>
      </c:pivotFmt>
      <c:pivotFmt>
        <c:idx val="120"/>
        <c:dLbl>
          <c:idx val="0"/>
          <c:showLegendKey val="0"/>
          <c:showVal val="0"/>
          <c:showCatName val="0"/>
          <c:showSerName val="0"/>
          <c:showPercent val="0"/>
          <c:showBubbleSize val="0"/>
          <c:extLst>
            <c:ext xmlns:c15="http://schemas.microsoft.com/office/drawing/2012/chart" uri="{CE6537A1-D6FC-4f65-9D91-7224C49458BB}"/>
          </c:extLst>
        </c:dLbl>
      </c:pivotFmt>
      <c:pivotFmt>
        <c:idx val="121"/>
        <c:dLbl>
          <c:idx val="0"/>
          <c:showLegendKey val="0"/>
          <c:showVal val="0"/>
          <c:showCatName val="0"/>
          <c:showSerName val="0"/>
          <c:showPercent val="0"/>
          <c:showBubbleSize val="0"/>
          <c:extLst>
            <c:ext xmlns:c15="http://schemas.microsoft.com/office/drawing/2012/chart" uri="{CE6537A1-D6FC-4f65-9D91-7224C49458BB}"/>
          </c:extLst>
        </c:dLbl>
      </c:pivotFmt>
      <c:pivotFmt>
        <c:idx val="122"/>
        <c:dLbl>
          <c:idx val="0"/>
          <c:showLegendKey val="0"/>
          <c:showVal val="0"/>
          <c:showCatName val="0"/>
          <c:showSerName val="0"/>
          <c:showPercent val="0"/>
          <c:showBubbleSize val="0"/>
          <c:extLst>
            <c:ext xmlns:c15="http://schemas.microsoft.com/office/drawing/2012/chart" uri="{CE6537A1-D6FC-4f65-9D91-7224C49458BB}"/>
          </c:extLst>
        </c:dLbl>
      </c:pivotFmt>
      <c:pivotFmt>
        <c:idx val="123"/>
        <c:dLbl>
          <c:idx val="0"/>
          <c:showLegendKey val="0"/>
          <c:showVal val="0"/>
          <c:showCatName val="0"/>
          <c:showSerName val="0"/>
          <c:showPercent val="0"/>
          <c:showBubbleSize val="0"/>
          <c:extLst>
            <c:ext xmlns:c15="http://schemas.microsoft.com/office/drawing/2012/chart" uri="{CE6537A1-D6FC-4f65-9D91-7224C49458BB}"/>
          </c:extLst>
        </c:dLbl>
      </c:pivotFmt>
      <c:pivotFmt>
        <c:idx val="124"/>
        <c:dLbl>
          <c:idx val="0"/>
          <c:showLegendKey val="0"/>
          <c:showVal val="0"/>
          <c:showCatName val="0"/>
          <c:showSerName val="0"/>
          <c:showPercent val="0"/>
          <c:showBubbleSize val="0"/>
          <c:extLst>
            <c:ext xmlns:c15="http://schemas.microsoft.com/office/drawing/2012/chart" uri="{CE6537A1-D6FC-4f65-9D91-7224C49458BB}"/>
          </c:extLst>
        </c:dLbl>
      </c:pivotFmt>
      <c:pivotFmt>
        <c:idx val="125"/>
        <c:dLbl>
          <c:idx val="0"/>
          <c:showLegendKey val="0"/>
          <c:showVal val="0"/>
          <c:showCatName val="0"/>
          <c:showSerName val="0"/>
          <c:showPercent val="0"/>
          <c:showBubbleSize val="0"/>
          <c:extLst>
            <c:ext xmlns:c15="http://schemas.microsoft.com/office/drawing/2012/chart" uri="{CE6537A1-D6FC-4f65-9D91-7224C49458BB}"/>
          </c:extLst>
        </c:dLbl>
      </c:pivotFmt>
      <c:pivotFmt>
        <c:idx val="126"/>
        <c:dLbl>
          <c:idx val="0"/>
          <c:showLegendKey val="0"/>
          <c:showVal val="0"/>
          <c:showCatName val="0"/>
          <c:showSerName val="0"/>
          <c:showPercent val="0"/>
          <c:showBubbleSize val="0"/>
          <c:extLst>
            <c:ext xmlns:c15="http://schemas.microsoft.com/office/drawing/2012/chart" uri="{CE6537A1-D6FC-4f65-9D91-7224C49458BB}"/>
          </c:extLst>
        </c:dLbl>
      </c:pivotFmt>
      <c:pivotFmt>
        <c:idx val="127"/>
        <c:dLbl>
          <c:idx val="0"/>
          <c:showLegendKey val="0"/>
          <c:showVal val="0"/>
          <c:showCatName val="0"/>
          <c:showSerName val="0"/>
          <c:showPercent val="0"/>
          <c:showBubbleSize val="0"/>
          <c:extLst>
            <c:ext xmlns:c15="http://schemas.microsoft.com/office/drawing/2012/chart" uri="{CE6537A1-D6FC-4f65-9D91-7224C49458BB}"/>
          </c:extLst>
        </c:dLbl>
      </c:pivotFmt>
      <c:pivotFmt>
        <c:idx val="128"/>
        <c:dLbl>
          <c:idx val="0"/>
          <c:showLegendKey val="0"/>
          <c:showVal val="0"/>
          <c:showCatName val="0"/>
          <c:showSerName val="0"/>
          <c:showPercent val="0"/>
          <c:showBubbleSize val="0"/>
          <c:extLst>
            <c:ext xmlns:c15="http://schemas.microsoft.com/office/drawing/2012/chart" uri="{CE6537A1-D6FC-4f65-9D91-7224C49458BB}"/>
          </c:extLst>
        </c:dLbl>
      </c:pivotFmt>
      <c:pivotFmt>
        <c:idx val="129"/>
        <c:dLbl>
          <c:idx val="0"/>
          <c:showLegendKey val="0"/>
          <c:showVal val="0"/>
          <c:showCatName val="0"/>
          <c:showSerName val="0"/>
          <c:showPercent val="0"/>
          <c:showBubbleSize val="0"/>
          <c:extLst>
            <c:ext xmlns:c15="http://schemas.microsoft.com/office/drawing/2012/chart" uri="{CE6537A1-D6FC-4f65-9D91-7224C49458BB}"/>
          </c:extLst>
        </c:dLbl>
      </c:pivotFmt>
      <c:pivotFmt>
        <c:idx val="130"/>
        <c:dLbl>
          <c:idx val="0"/>
          <c:showLegendKey val="0"/>
          <c:showVal val="0"/>
          <c:showCatName val="0"/>
          <c:showSerName val="0"/>
          <c:showPercent val="0"/>
          <c:showBubbleSize val="0"/>
          <c:extLst>
            <c:ext xmlns:c15="http://schemas.microsoft.com/office/drawing/2012/chart" uri="{CE6537A1-D6FC-4f65-9D91-7224C49458BB}"/>
          </c:extLst>
        </c:dLbl>
      </c:pivotFmt>
      <c:pivotFmt>
        <c:idx val="131"/>
        <c:dLbl>
          <c:idx val="0"/>
          <c:showLegendKey val="0"/>
          <c:showVal val="0"/>
          <c:showCatName val="0"/>
          <c:showSerName val="0"/>
          <c:showPercent val="0"/>
          <c:showBubbleSize val="0"/>
          <c:extLst>
            <c:ext xmlns:c15="http://schemas.microsoft.com/office/drawing/2012/chart" uri="{CE6537A1-D6FC-4f65-9D91-7224C49458BB}"/>
          </c:extLst>
        </c:dLbl>
      </c:pivotFmt>
      <c:pivotFmt>
        <c:idx val="132"/>
        <c:dLbl>
          <c:idx val="0"/>
          <c:showLegendKey val="0"/>
          <c:showVal val="0"/>
          <c:showCatName val="0"/>
          <c:showSerName val="0"/>
          <c:showPercent val="0"/>
          <c:showBubbleSize val="0"/>
          <c:extLst>
            <c:ext xmlns:c15="http://schemas.microsoft.com/office/drawing/2012/chart" uri="{CE6537A1-D6FC-4f65-9D91-7224C49458BB}"/>
          </c:extLst>
        </c:dLbl>
      </c:pivotFmt>
      <c:pivotFmt>
        <c:idx val="133"/>
        <c:dLbl>
          <c:idx val="0"/>
          <c:showLegendKey val="0"/>
          <c:showVal val="0"/>
          <c:showCatName val="0"/>
          <c:showSerName val="0"/>
          <c:showPercent val="0"/>
          <c:showBubbleSize val="0"/>
          <c:extLst>
            <c:ext xmlns:c15="http://schemas.microsoft.com/office/drawing/2012/chart" uri="{CE6537A1-D6FC-4f65-9D91-7224C49458BB}"/>
          </c:extLst>
        </c:dLbl>
      </c:pivotFmt>
      <c:pivotFmt>
        <c:idx val="134"/>
        <c:dLbl>
          <c:idx val="0"/>
          <c:showLegendKey val="0"/>
          <c:showVal val="0"/>
          <c:showCatName val="0"/>
          <c:showSerName val="0"/>
          <c:showPercent val="0"/>
          <c:showBubbleSize val="0"/>
          <c:extLst>
            <c:ext xmlns:c15="http://schemas.microsoft.com/office/drawing/2012/chart" uri="{CE6537A1-D6FC-4f65-9D91-7224C49458BB}"/>
          </c:extLst>
        </c:dLbl>
      </c:pivotFmt>
      <c:pivotFmt>
        <c:idx val="135"/>
        <c:dLbl>
          <c:idx val="0"/>
          <c:showLegendKey val="0"/>
          <c:showVal val="0"/>
          <c:showCatName val="0"/>
          <c:showSerName val="0"/>
          <c:showPercent val="0"/>
          <c:showBubbleSize val="0"/>
          <c:extLst>
            <c:ext xmlns:c15="http://schemas.microsoft.com/office/drawing/2012/chart" uri="{CE6537A1-D6FC-4f65-9D91-7224C49458BB}"/>
          </c:extLst>
        </c:dLbl>
      </c:pivotFmt>
      <c:pivotFmt>
        <c:idx val="136"/>
        <c:dLbl>
          <c:idx val="0"/>
          <c:showLegendKey val="0"/>
          <c:showVal val="0"/>
          <c:showCatName val="0"/>
          <c:showSerName val="0"/>
          <c:showPercent val="0"/>
          <c:showBubbleSize val="0"/>
          <c:extLst>
            <c:ext xmlns:c15="http://schemas.microsoft.com/office/drawing/2012/chart" uri="{CE6537A1-D6FC-4f65-9D91-7224C49458BB}"/>
          </c:extLst>
        </c:dLbl>
      </c:pivotFmt>
      <c:pivotFmt>
        <c:idx val="137"/>
        <c:dLbl>
          <c:idx val="0"/>
          <c:showLegendKey val="0"/>
          <c:showVal val="0"/>
          <c:showCatName val="0"/>
          <c:showSerName val="0"/>
          <c:showPercent val="0"/>
          <c:showBubbleSize val="0"/>
          <c:extLst>
            <c:ext xmlns:c15="http://schemas.microsoft.com/office/drawing/2012/chart" uri="{CE6537A1-D6FC-4f65-9D91-7224C49458BB}"/>
          </c:extLst>
        </c:dLbl>
      </c:pivotFmt>
      <c:pivotFmt>
        <c:idx val="138"/>
        <c:dLbl>
          <c:idx val="0"/>
          <c:showLegendKey val="0"/>
          <c:showVal val="0"/>
          <c:showCatName val="0"/>
          <c:showSerName val="0"/>
          <c:showPercent val="0"/>
          <c:showBubbleSize val="0"/>
          <c:extLst>
            <c:ext xmlns:c15="http://schemas.microsoft.com/office/drawing/2012/chart" uri="{CE6537A1-D6FC-4f65-9D91-7224C49458BB}"/>
          </c:extLst>
        </c:dLbl>
      </c:pivotFmt>
      <c:pivotFmt>
        <c:idx val="139"/>
        <c:dLbl>
          <c:idx val="0"/>
          <c:showLegendKey val="0"/>
          <c:showVal val="0"/>
          <c:showCatName val="0"/>
          <c:showSerName val="0"/>
          <c:showPercent val="0"/>
          <c:showBubbleSize val="0"/>
          <c:extLst>
            <c:ext xmlns:c15="http://schemas.microsoft.com/office/drawing/2012/chart" uri="{CE6537A1-D6FC-4f65-9D91-7224C49458BB}"/>
          </c:extLst>
        </c:dLbl>
      </c:pivotFmt>
      <c:pivotFmt>
        <c:idx val="140"/>
        <c:dLbl>
          <c:idx val="0"/>
          <c:showLegendKey val="0"/>
          <c:showVal val="0"/>
          <c:showCatName val="0"/>
          <c:showSerName val="0"/>
          <c:showPercent val="0"/>
          <c:showBubbleSize val="0"/>
          <c:extLst>
            <c:ext xmlns:c15="http://schemas.microsoft.com/office/drawing/2012/chart" uri="{CE6537A1-D6FC-4f65-9D91-7224C49458BB}"/>
          </c:extLst>
        </c:dLbl>
      </c:pivotFmt>
      <c:pivotFmt>
        <c:idx val="141"/>
        <c:dLbl>
          <c:idx val="0"/>
          <c:showLegendKey val="0"/>
          <c:showVal val="0"/>
          <c:showCatName val="0"/>
          <c:showSerName val="0"/>
          <c:showPercent val="0"/>
          <c:showBubbleSize val="0"/>
          <c:extLst>
            <c:ext xmlns:c15="http://schemas.microsoft.com/office/drawing/2012/chart" uri="{CE6537A1-D6FC-4f65-9D91-7224C49458BB}"/>
          </c:extLst>
        </c:dLbl>
      </c:pivotFmt>
      <c:pivotFmt>
        <c:idx val="142"/>
        <c:dLbl>
          <c:idx val="0"/>
          <c:showLegendKey val="0"/>
          <c:showVal val="0"/>
          <c:showCatName val="0"/>
          <c:showSerName val="0"/>
          <c:showPercent val="0"/>
          <c:showBubbleSize val="0"/>
          <c:extLst>
            <c:ext xmlns:c15="http://schemas.microsoft.com/office/drawing/2012/chart" uri="{CE6537A1-D6FC-4f65-9D91-7224C49458BB}"/>
          </c:extLst>
        </c:dLbl>
      </c:pivotFmt>
      <c:pivotFmt>
        <c:idx val="143"/>
        <c:dLbl>
          <c:idx val="0"/>
          <c:showLegendKey val="0"/>
          <c:showVal val="0"/>
          <c:showCatName val="0"/>
          <c:showSerName val="0"/>
          <c:showPercent val="0"/>
          <c:showBubbleSize val="0"/>
          <c:extLst>
            <c:ext xmlns:c15="http://schemas.microsoft.com/office/drawing/2012/chart" uri="{CE6537A1-D6FC-4f65-9D91-7224C49458BB}"/>
          </c:extLst>
        </c:dLbl>
      </c:pivotFmt>
      <c:pivotFmt>
        <c:idx val="144"/>
        <c:dLbl>
          <c:idx val="0"/>
          <c:showLegendKey val="0"/>
          <c:showVal val="0"/>
          <c:showCatName val="0"/>
          <c:showSerName val="0"/>
          <c:showPercent val="0"/>
          <c:showBubbleSize val="0"/>
          <c:extLst>
            <c:ext xmlns:c15="http://schemas.microsoft.com/office/drawing/2012/chart" uri="{CE6537A1-D6FC-4f65-9D91-7224C49458BB}"/>
          </c:extLst>
        </c:dLbl>
      </c:pivotFmt>
      <c:pivotFmt>
        <c:idx val="145"/>
        <c:dLbl>
          <c:idx val="0"/>
          <c:showLegendKey val="0"/>
          <c:showVal val="0"/>
          <c:showCatName val="0"/>
          <c:showSerName val="0"/>
          <c:showPercent val="0"/>
          <c:showBubbleSize val="0"/>
          <c:extLst>
            <c:ext xmlns:c15="http://schemas.microsoft.com/office/drawing/2012/chart" uri="{CE6537A1-D6FC-4f65-9D91-7224C49458BB}"/>
          </c:extLst>
        </c:dLbl>
      </c:pivotFmt>
      <c:pivotFmt>
        <c:idx val="146"/>
        <c:dLbl>
          <c:idx val="0"/>
          <c:showLegendKey val="0"/>
          <c:showVal val="0"/>
          <c:showCatName val="0"/>
          <c:showSerName val="0"/>
          <c:showPercent val="0"/>
          <c:showBubbleSize val="0"/>
          <c:extLst>
            <c:ext xmlns:c15="http://schemas.microsoft.com/office/drawing/2012/chart" uri="{CE6537A1-D6FC-4f65-9D91-7224C49458BB}"/>
          </c:extLst>
        </c:dLbl>
      </c:pivotFmt>
      <c:pivotFmt>
        <c:idx val="147"/>
        <c:dLbl>
          <c:idx val="0"/>
          <c:showLegendKey val="0"/>
          <c:showVal val="0"/>
          <c:showCatName val="0"/>
          <c:showSerName val="0"/>
          <c:showPercent val="0"/>
          <c:showBubbleSize val="0"/>
          <c:extLst>
            <c:ext xmlns:c15="http://schemas.microsoft.com/office/drawing/2012/chart" uri="{CE6537A1-D6FC-4f65-9D91-7224C49458BB}"/>
          </c:extLst>
        </c:dLbl>
      </c:pivotFmt>
      <c:pivotFmt>
        <c:idx val="148"/>
        <c:dLbl>
          <c:idx val="0"/>
          <c:showLegendKey val="0"/>
          <c:showVal val="0"/>
          <c:showCatName val="0"/>
          <c:showSerName val="0"/>
          <c:showPercent val="0"/>
          <c:showBubbleSize val="0"/>
          <c:extLst>
            <c:ext xmlns:c15="http://schemas.microsoft.com/office/drawing/2012/chart" uri="{CE6537A1-D6FC-4f65-9D91-7224C49458BB}"/>
          </c:extLst>
        </c:dLbl>
      </c:pivotFmt>
      <c:pivotFmt>
        <c:idx val="149"/>
        <c:dLbl>
          <c:idx val="0"/>
          <c:showLegendKey val="0"/>
          <c:showVal val="0"/>
          <c:showCatName val="0"/>
          <c:showSerName val="0"/>
          <c:showPercent val="0"/>
          <c:showBubbleSize val="0"/>
          <c:extLst>
            <c:ext xmlns:c15="http://schemas.microsoft.com/office/drawing/2012/chart" uri="{CE6537A1-D6FC-4f65-9D91-7224C49458BB}"/>
          </c:extLst>
        </c:dLbl>
      </c:pivotFmt>
      <c:pivotFmt>
        <c:idx val="150"/>
        <c:dLbl>
          <c:idx val="0"/>
          <c:showLegendKey val="0"/>
          <c:showVal val="0"/>
          <c:showCatName val="0"/>
          <c:showSerName val="0"/>
          <c:showPercent val="0"/>
          <c:showBubbleSize val="0"/>
          <c:extLst>
            <c:ext xmlns:c15="http://schemas.microsoft.com/office/drawing/2012/chart" uri="{CE6537A1-D6FC-4f65-9D91-7224C49458BB}"/>
          </c:extLst>
        </c:dLbl>
      </c:pivotFmt>
      <c:pivotFmt>
        <c:idx val="151"/>
        <c:dLbl>
          <c:idx val="0"/>
          <c:showLegendKey val="0"/>
          <c:showVal val="0"/>
          <c:showCatName val="0"/>
          <c:showSerName val="0"/>
          <c:showPercent val="0"/>
          <c:showBubbleSize val="0"/>
          <c:extLst>
            <c:ext xmlns:c15="http://schemas.microsoft.com/office/drawing/2012/chart" uri="{CE6537A1-D6FC-4f65-9D91-7224C49458BB}"/>
          </c:extLst>
        </c:dLbl>
      </c:pivotFmt>
      <c:pivotFmt>
        <c:idx val="152"/>
        <c:dLbl>
          <c:idx val="0"/>
          <c:showLegendKey val="0"/>
          <c:showVal val="0"/>
          <c:showCatName val="0"/>
          <c:showSerName val="0"/>
          <c:showPercent val="0"/>
          <c:showBubbleSize val="0"/>
          <c:extLst>
            <c:ext xmlns:c15="http://schemas.microsoft.com/office/drawing/2012/chart" uri="{CE6537A1-D6FC-4f65-9D91-7224C49458BB}"/>
          </c:extLst>
        </c:dLbl>
      </c:pivotFmt>
      <c:pivotFmt>
        <c:idx val="153"/>
        <c:dLbl>
          <c:idx val="0"/>
          <c:showLegendKey val="0"/>
          <c:showVal val="0"/>
          <c:showCatName val="0"/>
          <c:showSerName val="0"/>
          <c:showPercent val="0"/>
          <c:showBubbleSize val="0"/>
          <c:extLst>
            <c:ext xmlns:c15="http://schemas.microsoft.com/office/drawing/2012/chart" uri="{CE6537A1-D6FC-4f65-9D91-7224C49458BB}"/>
          </c:extLst>
        </c:dLbl>
      </c:pivotFmt>
      <c:pivotFmt>
        <c:idx val="154"/>
        <c:dLbl>
          <c:idx val="0"/>
          <c:showLegendKey val="0"/>
          <c:showVal val="0"/>
          <c:showCatName val="0"/>
          <c:showSerName val="0"/>
          <c:showPercent val="0"/>
          <c:showBubbleSize val="0"/>
          <c:extLst>
            <c:ext xmlns:c15="http://schemas.microsoft.com/office/drawing/2012/chart" uri="{CE6537A1-D6FC-4f65-9D91-7224C49458BB}"/>
          </c:extLst>
        </c:dLbl>
      </c:pivotFmt>
      <c:pivotFmt>
        <c:idx val="155"/>
        <c:dLbl>
          <c:idx val="0"/>
          <c:showLegendKey val="0"/>
          <c:showVal val="0"/>
          <c:showCatName val="0"/>
          <c:showSerName val="0"/>
          <c:showPercent val="0"/>
          <c:showBubbleSize val="0"/>
          <c:extLst>
            <c:ext xmlns:c15="http://schemas.microsoft.com/office/drawing/2012/chart" uri="{CE6537A1-D6FC-4f65-9D91-7224C49458BB}"/>
          </c:extLst>
        </c:dLbl>
      </c:pivotFmt>
      <c:pivotFmt>
        <c:idx val="156"/>
        <c:dLbl>
          <c:idx val="0"/>
          <c:showLegendKey val="0"/>
          <c:showVal val="0"/>
          <c:showCatName val="0"/>
          <c:showSerName val="0"/>
          <c:showPercent val="0"/>
          <c:showBubbleSize val="0"/>
          <c:extLst>
            <c:ext xmlns:c15="http://schemas.microsoft.com/office/drawing/2012/chart" uri="{CE6537A1-D6FC-4f65-9D91-7224C49458BB}"/>
          </c:extLst>
        </c:dLbl>
      </c:pivotFmt>
      <c:pivotFmt>
        <c:idx val="157"/>
        <c:dLbl>
          <c:idx val="0"/>
          <c:showLegendKey val="0"/>
          <c:showVal val="0"/>
          <c:showCatName val="0"/>
          <c:showSerName val="0"/>
          <c:showPercent val="0"/>
          <c:showBubbleSize val="0"/>
          <c:extLst>
            <c:ext xmlns:c15="http://schemas.microsoft.com/office/drawing/2012/chart" uri="{CE6537A1-D6FC-4f65-9D91-7224C49458BB}"/>
          </c:extLst>
        </c:dLbl>
      </c:pivotFmt>
      <c:pivotFmt>
        <c:idx val="158"/>
        <c:dLbl>
          <c:idx val="0"/>
          <c:showLegendKey val="0"/>
          <c:showVal val="0"/>
          <c:showCatName val="0"/>
          <c:showSerName val="0"/>
          <c:showPercent val="0"/>
          <c:showBubbleSize val="0"/>
          <c:extLst>
            <c:ext xmlns:c15="http://schemas.microsoft.com/office/drawing/2012/chart" uri="{CE6537A1-D6FC-4f65-9D91-7224C49458BB}"/>
          </c:extLst>
        </c:dLbl>
      </c:pivotFmt>
      <c:pivotFmt>
        <c:idx val="159"/>
        <c:dLbl>
          <c:idx val="0"/>
          <c:showLegendKey val="0"/>
          <c:showVal val="0"/>
          <c:showCatName val="0"/>
          <c:showSerName val="0"/>
          <c:showPercent val="0"/>
          <c:showBubbleSize val="0"/>
          <c:extLst>
            <c:ext xmlns:c15="http://schemas.microsoft.com/office/drawing/2012/chart" uri="{CE6537A1-D6FC-4f65-9D91-7224C49458BB}"/>
          </c:extLst>
        </c:dLbl>
      </c:pivotFmt>
      <c:pivotFmt>
        <c:idx val="160"/>
        <c:dLbl>
          <c:idx val="0"/>
          <c:showLegendKey val="0"/>
          <c:showVal val="0"/>
          <c:showCatName val="0"/>
          <c:showSerName val="0"/>
          <c:showPercent val="0"/>
          <c:showBubbleSize val="0"/>
          <c:extLst>
            <c:ext xmlns:c15="http://schemas.microsoft.com/office/drawing/2012/chart" uri="{CE6537A1-D6FC-4f65-9D91-7224C49458BB}"/>
          </c:extLst>
        </c:dLbl>
      </c:pivotFmt>
      <c:pivotFmt>
        <c:idx val="161"/>
        <c:dLbl>
          <c:idx val="0"/>
          <c:showLegendKey val="0"/>
          <c:showVal val="0"/>
          <c:showCatName val="0"/>
          <c:showSerName val="0"/>
          <c:showPercent val="0"/>
          <c:showBubbleSize val="0"/>
          <c:extLst>
            <c:ext xmlns:c15="http://schemas.microsoft.com/office/drawing/2012/chart" uri="{CE6537A1-D6FC-4f65-9D91-7224C49458BB}"/>
          </c:extLst>
        </c:dLbl>
      </c:pivotFmt>
      <c:pivotFmt>
        <c:idx val="162"/>
        <c:dLbl>
          <c:idx val="0"/>
          <c:showLegendKey val="0"/>
          <c:showVal val="0"/>
          <c:showCatName val="0"/>
          <c:showSerName val="0"/>
          <c:showPercent val="0"/>
          <c:showBubbleSize val="0"/>
          <c:extLst>
            <c:ext xmlns:c15="http://schemas.microsoft.com/office/drawing/2012/chart" uri="{CE6537A1-D6FC-4f65-9D91-7224C49458BB}"/>
          </c:extLst>
        </c:dLbl>
      </c:pivotFmt>
      <c:pivotFmt>
        <c:idx val="163"/>
        <c:dLbl>
          <c:idx val="0"/>
          <c:showLegendKey val="0"/>
          <c:showVal val="0"/>
          <c:showCatName val="0"/>
          <c:showSerName val="0"/>
          <c:showPercent val="0"/>
          <c:showBubbleSize val="0"/>
          <c:extLst>
            <c:ext xmlns:c15="http://schemas.microsoft.com/office/drawing/2012/chart" uri="{CE6537A1-D6FC-4f65-9D91-7224C49458BB}"/>
          </c:extLst>
        </c:dLbl>
      </c:pivotFmt>
      <c:pivotFmt>
        <c:idx val="164"/>
        <c:dLbl>
          <c:idx val="0"/>
          <c:showLegendKey val="0"/>
          <c:showVal val="0"/>
          <c:showCatName val="0"/>
          <c:showSerName val="0"/>
          <c:showPercent val="0"/>
          <c:showBubbleSize val="0"/>
          <c:extLst>
            <c:ext xmlns:c15="http://schemas.microsoft.com/office/drawing/2012/chart" uri="{CE6537A1-D6FC-4f65-9D91-7224C49458BB}"/>
          </c:extLst>
        </c:dLbl>
      </c:pivotFmt>
      <c:pivotFmt>
        <c:idx val="165"/>
        <c:dLbl>
          <c:idx val="0"/>
          <c:showLegendKey val="0"/>
          <c:showVal val="0"/>
          <c:showCatName val="0"/>
          <c:showSerName val="0"/>
          <c:showPercent val="0"/>
          <c:showBubbleSize val="0"/>
          <c:extLst>
            <c:ext xmlns:c15="http://schemas.microsoft.com/office/drawing/2012/chart" uri="{CE6537A1-D6FC-4f65-9D91-7224C49458BB}"/>
          </c:extLst>
        </c:dLbl>
      </c:pivotFmt>
      <c:pivotFmt>
        <c:idx val="166"/>
        <c:dLbl>
          <c:idx val="0"/>
          <c:showLegendKey val="0"/>
          <c:showVal val="0"/>
          <c:showCatName val="0"/>
          <c:showSerName val="0"/>
          <c:showPercent val="0"/>
          <c:showBubbleSize val="0"/>
          <c:extLst>
            <c:ext xmlns:c15="http://schemas.microsoft.com/office/drawing/2012/chart" uri="{CE6537A1-D6FC-4f65-9D91-7224C49458BB}"/>
          </c:extLst>
        </c:dLbl>
      </c:pivotFmt>
      <c:pivotFmt>
        <c:idx val="167"/>
        <c:dLbl>
          <c:idx val="0"/>
          <c:showLegendKey val="0"/>
          <c:showVal val="0"/>
          <c:showCatName val="0"/>
          <c:showSerName val="0"/>
          <c:showPercent val="0"/>
          <c:showBubbleSize val="0"/>
          <c:extLst>
            <c:ext xmlns:c15="http://schemas.microsoft.com/office/drawing/2012/chart" uri="{CE6537A1-D6FC-4f65-9D91-7224C49458BB}"/>
          </c:extLst>
        </c:dLbl>
      </c:pivotFmt>
      <c:pivotFmt>
        <c:idx val="168"/>
        <c:dLbl>
          <c:idx val="0"/>
          <c:showLegendKey val="0"/>
          <c:showVal val="0"/>
          <c:showCatName val="0"/>
          <c:showSerName val="0"/>
          <c:showPercent val="0"/>
          <c:showBubbleSize val="0"/>
          <c:extLst>
            <c:ext xmlns:c15="http://schemas.microsoft.com/office/drawing/2012/chart" uri="{CE6537A1-D6FC-4f65-9D91-7224C49458BB}"/>
          </c:extLst>
        </c:dLbl>
      </c:pivotFmt>
      <c:pivotFmt>
        <c:idx val="169"/>
        <c:dLbl>
          <c:idx val="0"/>
          <c:showLegendKey val="0"/>
          <c:showVal val="0"/>
          <c:showCatName val="0"/>
          <c:showSerName val="0"/>
          <c:showPercent val="0"/>
          <c:showBubbleSize val="0"/>
          <c:extLst>
            <c:ext xmlns:c15="http://schemas.microsoft.com/office/drawing/2012/chart" uri="{CE6537A1-D6FC-4f65-9D91-7224C49458BB}"/>
          </c:extLst>
        </c:dLbl>
      </c:pivotFmt>
      <c:pivotFmt>
        <c:idx val="170"/>
        <c:dLbl>
          <c:idx val="0"/>
          <c:showLegendKey val="0"/>
          <c:showVal val="0"/>
          <c:showCatName val="0"/>
          <c:showSerName val="0"/>
          <c:showPercent val="0"/>
          <c:showBubbleSize val="0"/>
          <c:extLst>
            <c:ext xmlns:c15="http://schemas.microsoft.com/office/drawing/2012/chart" uri="{CE6537A1-D6FC-4f65-9D91-7224C49458BB}"/>
          </c:extLst>
        </c:dLbl>
      </c:pivotFmt>
      <c:pivotFmt>
        <c:idx val="171"/>
        <c:dLbl>
          <c:idx val="0"/>
          <c:showLegendKey val="0"/>
          <c:showVal val="0"/>
          <c:showCatName val="0"/>
          <c:showSerName val="0"/>
          <c:showPercent val="0"/>
          <c:showBubbleSize val="0"/>
          <c:extLst>
            <c:ext xmlns:c15="http://schemas.microsoft.com/office/drawing/2012/chart" uri="{CE6537A1-D6FC-4f65-9D91-7224C49458BB}"/>
          </c:extLst>
        </c:dLbl>
      </c:pivotFmt>
      <c:pivotFmt>
        <c:idx val="172"/>
        <c:dLbl>
          <c:idx val="0"/>
          <c:showLegendKey val="0"/>
          <c:showVal val="0"/>
          <c:showCatName val="0"/>
          <c:showSerName val="0"/>
          <c:showPercent val="0"/>
          <c:showBubbleSize val="0"/>
          <c:extLst>
            <c:ext xmlns:c15="http://schemas.microsoft.com/office/drawing/2012/chart" uri="{CE6537A1-D6FC-4f65-9D91-7224C49458BB}"/>
          </c:extLst>
        </c:dLbl>
      </c:pivotFmt>
      <c:pivotFmt>
        <c:idx val="173"/>
        <c:dLbl>
          <c:idx val="0"/>
          <c:showLegendKey val="0"/>
          <c:showVal val="0"/>
          <c:showCatName val="0"/>
          <c:showSerName val="0"/>
          <c:showPercent val="0"/>
          <c:showBubbleSize val="0"/>
          <c:extLst>
            <c:ext xmlns:c15="http://schemas.microsoft.com/office/drawing/2012/chart" uri="{CE6537A1-D6FC-4f65-9D91-7224C49458BB}"/>
          </c:extLst>
        </c:dLbl>
      </c:pivotFmt>
      <c:pivotFmt>
        <c:idx val="174"/>
        <c:dLbl>
          <c:idx val="0"/>
          <c:showLegendKey val="0"/>
          <c:showVal val="0"/>
          <c:showCatName val="0"/>
          <c:showSerName val="0"/>
          <c:showPercent val="0"/>
          <c:showBubbleSize val="0"/>
          <c:extLst>
            <c:ext xmlns:c15="http://schemas.microsoft.com/office/drawing/2012/chart" uri="{CE6537A1-D6FC-4f65-9D91-7224C49458BB}"/>
          </c:extLst>
        </c:dLbl>
      </c:pivotFmt>
      <c:pivotFmt>
        <c:idx val="175"/>
        <c:dLbl>
          <c:idx val="0"/>
          <c:showLegendKey val="0"/>
          <c:showVal val="0"/>
          <c:showCatName val="0"/>
          <c:showSerName val="0"/>
          <c:showPercent val="0"/>
          <c:showBubbleSize val="0"/>
          <c:extLst>
            <c:ext xmlns:c15="http://schemas.microsoft.com/office/drawing/2012/chart" uri="{CE6537A1-D6FC-4f65-9D91-7224C49458BB}"/>
          </c:extLst>
        </c:dLbl>
      </c:pivotFmt>
      <c:pivotFmt>
        <c:idx val="176"/>
        <c:dLbl>
          <c:idx val="0"/>
          <c:showLegendKey val="0"/>
          <c:showVal val="0"/>
          <c:showCatName val="0"/>
          <c:showSerName val="0"/>
          <c:showPercent val="0"/>
          <c:showBubbleSize val="0"/>
          <c:extLst>
            <c:ext xmlns:c15="http://schemas.microsoft.com/office/drawing/2012/chart" uri="{CE6537A1-D6FC-4f65-9D91-7224C49458BB}"/>
          </c:extLst>
        </c:dLbl>
      </c:pivotFmt>
      <c:pivotFmt>
        <c:idx val="177"/>
        <c:dLbl>
          <c:idx val="0"/>
          <c:showLegendKey val="0"/>
          <c:showVal val="0"/>
          <c:showCatName val="0"/>
          <c:showSerName val="0"/>
          <c:showPercent val="0"/>
          <c:showBubbleSize val="0"/>
          <c:extLst>
            <c:ext xmlns:c15="http://schemas.microsoft.com/office/drawing/2012/chart" uri="{CE6537A1-D6FC-4f65-9D91-7224C49458BB}"/>
          </c:extLst>
        </c:dLbl>
      </c:pivotFmt>
      <c:pivotFmt>
        <c:idx val="178"/>
        <c:dLbl>
          <c:idx val="0"/>
          <c:showLegendKey val="0"/>
          <c:showVal val="0"/>
          <c:showCatName val="0"/>
          <c:showSerName val="0"/>
          <c:showPercent val="0"/>
          <c:showBubbleSize val="0"/>
          <c:extLst>
            <c:ext xmlns:c15="http://schemas.microsoft.com/office/drawing/2012/chart" uri="{CE6537A1-D6FC-4f65-9D91-7224C49458BB}"/>
          </c:extLst>
        </c:dLbl>
      </c:pivotFmt>
      <c:pivotFmt>
        <c:idx val="179"/>
        <c:dLbl>
          <c:idx val="0"/>
          <c:showLegendKey val="0"/>
          <c:showVal val="0"/>
          <c:showCatName val="0"/>
          <c:showSerName val="0"/>
          <c:showPercent val="0"/>
          <c:showBubbleSize val="0"/>
          <c:extLst>
            <c:ext xmlns:c15="http://schemas.microsoft.com/office/drawing/2012/chart" uri="{CE6537A1-D6FC-4f65-9D91-7224C49458BB}"/>
          </c:extLst>
        </c:dLbl>
      </c:pivotFmt>
      <c:pivotFmt>
        <c:idx val="180"/>
        <c:dLbl>
          <c:idx val="0"/>
          <c:showLegendKey val="0"/>
          <c:showVal val="0"/>
          <c:showCatName val="0"/>
          <c:showSerName val="0"/>
          <c:showPercent val="0"/>
          <c:showBubbleSize val="0"/>
          <c:extLst>
            <c:ext xmlns:c15="http://schemas.microsoft.com/office/drawing/2012/chart" uri="{CE6537A1-D6FC-4f65-9D91-7224C49458BB}"/>
          </c:extLst>
        </c:dLbl>
      </c:pivotFmt>
      <c:pivotFmt>
        <c:idx val="181"/>
        <c:dLbl>
          <c:idx val="0"/>
          <c:showLegendKey val="0"/>
          <c:showVal val="0"/>
          <c:showCatName val="0"/>
          <c:showSerName val="0"/>
          <c:showPercent val="0"/>
          <c:showBubbleSize val="0"/>
          <c:extLst>
            <c:ext xmlns:c15="http://schemas.microsoft.com/office/drawing/2012/chart" uri="{CE6537A1-D6FC-4f65-9D91-7224C49458BB}"/>
          </c:extLst>
        </c:dLbl>
      </c:pivotFmt>
      <c:pivotFmt>
        <c:idx val="182"/>
        <c:dLbl>
          <c:idx val="0"/>
          <c:showLegendKey val="0"/>
          <c:showVal val="0"/>
          <c:showCatName val="0"/>
          <c:showSerName val="0"/>
          <c:showPercent val="0"/>
          <c:showBubbleSize val="0"/>
          <c:extLst>
            <c:ext xmlns:c15="http://schemas.microsoft.com/office/drawing/2012/chart" uri="{CE6537A1-D6FC-4f65-9D91-7224C49458BB}"/>
          </c:extLst>
        </c:dLbl>
      </c:pivotFmt>
      <c:pivotFmt>
        <c:idx val="183"/>
        <c:dLbl>
          <c:idx val="0"/>
          <c:showLegendKey val="0"/>
          <c:showVal val="0"/>
          <c:showCatName val="0"/>
          <c:showSerName val="0"/>
          <c:showPercent val="0"/>
          <c:showBubbleSize val="0"/>
          <c:extLst>
            <c:ext xmlns:c15="http://schemas.microsoft.com/office/drawing/2012/chart" uri="{CE6537A1-D6FC-4f65-9D91-7224C49458BB}"/>
          </c:extLst>
        </c:dLbl>
      </c:pivotFmt>
      <c:pivotFmt>
        <c:idx val="184"/>
        <c:dLbl>
          <c:idx val="0"/>
          <c:showLegendKey val="0"/>
          <c:showVal val="0"/>
          <c:showCatName val="0"/>
          <c:showSerName val="0"/>
          <c:showPercent val="0"/>
          <c:showBubbleSize val="0"/>
          <c:extLst>
            <c:ext xmlns:c15="http://schemas.microsoft.com/office/drawing/2012/chart" uri="{CE6537A1-D6FC-4f65-9D91-7224C49458BB}"/>
          </c:extLst>
        </c:dLbl>
      </c:pivotFmt>
      <c:pivotFmt>
        <c:idx val="185"/>
        <c:dLbl>
          <c:idx val="0"/>
          <c:showLegendKey val="0"/>
          <c:showVal val="0"/>
          <c:showCatName val="0"/>
          <c:showSerName val="0"/>
          <c:showPercent val="0"/>
          <c:showBubbleSize val="0"/>
          <c:extLst>
            <c:ext xmlns:c15="http://schemas.microsoft.com/office/drawing/2012/chart" uri="{CE6537A1-D6FC-4f65-9D91-7224C49458BB}"/>
          </c:extLst>
        </c:dLbl>
      </c:pivotFmt>
      <c:pivotFmt>
        <c:idx val="186"/>
        <c:dLbl>
          <c:idx val="0"/>
          <c:showLegendKey val="0"/>
          <c:showVal val="0"/>
          <c:showCatName val="0"/>
          <c:showSerName val="0"/>
          <c:showPercent val="0"/>
          <c:showBubbleSize val="0"/>
          <c:extLst>
            <c:ext xmlns:c15="http://schemas.microsoft.com/office/drawing/2012/chart" uri="{CE6537A1-D6FC-4f65-9D91-7224C49458BB}"/>
          </c:extLst>
        </c:dLbl>
      </c:pivotFmt>
      <c:pivotFmt>
        <c:idx val="187"/>
        <c:dLbl>
          <c:idx val="0"/>
          <c:showLegendKey val="0"/>
          <c:showVal val="0"/>
          <c:showCatName val="0"/>
          <c:showSerName val="0"/>
          <c:showPercent val="0"/>
          <c:showBubbleSize val="0"/>
          <c:extLst>
            <c:ext xmlns:c15="http://schemas.microsoft.com/office/drawing/2012/chart" uri="{CE6537A1-D6FC-4f65-9D91-7224C49458BB}"/>
          </c:extLst>
        </c:dLbl>
      </c:pivotFmt>
      <c:pivotFmt>
        <c:idx val="188"/>
        <c:dLbl>
          <c:idx val="0"/>
          <c:showLegendKey val="0"/>
          <c:showVal val="0"/>
          <c:showCatName val="0"/>
          <c:showSerName val="0"/>
          <c:showPercent val="0"/>
          <c:showBubbleSize val="0"/>
          <c:extLst>
            <c:ext xmlns:c15="http://schemas.microsoft.com/office/drawing/2012/chart" uri="{CE6537A1-D6FC-4f65-9D91-7224C49458BB}"/>
          </c:extLst>
        </c:dLbl>
      </c:pivotFmt>
      <c:pivotFmt>
        <c:idx val="189"/>
        <c:dLbl>
          <c:idx val="0"/>
          <c:showLegendKey val="0"/>
          <c:showVal val="0"/>
          <c:showCatName val="0"/>
          <c:showSerName val="0"/>
          <c:showPercent val="0"/>
          <c:showBubbleSize val="0"/>
          <c:extLst>
            <c:ext xmlns:c15="http://schemas.microsoft.com/office/drawing/2012/chart" uri="{CE6537A1-D6FC-4f65-9D91-7224C49458BB}"/>
          </c:extLst>
        </c:dLbl>
      </c:pivotFmt>
      <c:pivotFmt>
        <c:idx val="190"/>
        <c:dLbl>
          <c:idx val="0"/>
          <c:showLegendKey val="0"/>
          <c:showVal val="0"/>
          <c:showCatName val="0"/>
          <c:showSerName val="0"/>
          <c:showPercent val="0"/>
          <c:showBubbleSize val="0"/>
          <c:extLst>
            <c:ext xmlns:c15="http://schemas.microsoft.com/office/drawing/2012/chart" uri="{CE6537A1-D6FC-4f65-9D91-7224C49458BB}"/>
          </c:extLst>
        </c:dLbl>
      </c:pivotFmt>
      <c:pivotFmt>
        <c:idx val="191"/>
        <c:dLbl>
          <c:idx val="0"/>
          <c:showLegendKey val="0"/>
          <c:showVal val="0"/>
          <c:showCatName val="0"/>
          <c:showSerName val="0"/>
          <c:showPercent val="0"/>
          <c:showBubbleSize val="0"/>
          <c:extLst>
            <c:ext xmlns:c15="http://schemas.microsoft.com/office/drawing/2012/chart" uri="{CE6537A1-D6FC-4f65-9D91-7224C49458BB}"/>
          </c:extLst>
        </c:dLbl>
      </c:pivotFmt>
      <c:pivotFmt>
        <c:idx val="192"/>
        <c:dLbl>
          <c:idx val="0"/>
          <c:showLegendKey val="0"/>
          <c:showVal val="0"/>
          <c:showCatName val="0"/>
          <c:showSerName val="0"/>
          <c:showPercent val="0"/>
          <c:showBubbleSize val="0"/>
          <c:extLst>
            <c:ext xmlns:c15="http://schemas.microsoft.com/office/drawing/2012/chart" uri="{CE6537A1-D6FC-4f65-9D91-7224C49458BB}"/>
          </c:extLst>
        </c:dLbl>
      </c:pivotFmt>
      <c:pivotFmt>
        <c:idx val="193"/>
        <c:dLbl>
          <c:idx val="0"/>
          <c:showLegendKey val="0"/>
          <c:showVal val="0"/>
          <c:showCatName val="0"/>
          <c:showSerName val="0"/>
          <c:showPercent val="0"/>
          <c:showBubbleSize val="0"/>
          <c:extLst>
            <c:ext xmlns:c15="http://schemas.microsoft.com/office/drawing/2012/chart" uri="{CE6537A1-D6FC-4f65-9D91-7224C49458BB}"/>
          </c:extLst>
        </c:dLbl>
      </c:pivotFmt>
      <c:pivotFmt>
        <c:idx val="194"/>
        <c:dLbl>
          <c:idx val="0"/>
          <c:showLegendKey val="0"/>
          <c:showVal val="0"/>
          <c:showCatName val="0"/>
          <c:showSerName val="0"/>
          <c:showPercent val="0"/>
          <c:showBubbleSize val="0"/>
          <c:extLst>
            <c:ext xmlns:c15="http://schemas.microsoft.com/office/drawing/2012/chart" uri="{CE6537A1-D6FC-4f65-9D91-7224C49458BB}"/>
          </c:extLst>
        </c:dLbl>
      </c:pivotFmt>
      <c:pivotFmt>
        <c:idx val="195"/>
        <c:dLbl>
          <c:idx val="0"/>
          <c:showLegendKey val="0"/>
          <c:showVal val="0"/>
          <c:showCatName val="0"/>
          <c:showSerName val="0"/>
          <c:showPercent val="0"/>
          <c:showBubbleSize val="0"/>
          <c:extLst>
            <c:ext xmlns:c15="http://schemas.microsoft.com/office/drawing/2012/chart" uri="{CE6537A1-D6FC-4f65-9D91-7224C49458BB}"/>
          </c:extLst>
        </c:dLbl>
      </c:pivotFmt>
      <c:pivotFmt>
        <c:idx val="196"/>
        <c:dLbl>
          <c:idx val="0"/>
          <c:showLegendKey val="0"/>
          <c:showVal val="0"/>
          <c:showCatName val="0"/>
          <c:showSerName val="0"/>
          <c:showPercent val="0"/>
          <c:showBubbleSize val="0"/>
          <c:extLst>
            <c:ext xmlns:c15="http://schemas.microsoft.com/office/drawing/2012/chart" uri="{CE6537A1-D6FC-4f65-9D91-7224C49458BB}"/>
          </c:extLst>
        </c:dLbl>
      </c:pivotFmt>
      <c:pivotFmt>
        <c:idx val="197"/>
        <c:dLbl>
          <c:idx val="0"/>
          <c:showLegendKey val="0"/>
          <c:showVal val="0"/>
          <c:showCatName val="0"/>
          <c:showSerName val="0"/>
          <c:showPercent val="0"/>
          <c:showBubbleSize val="0"/>
          <c:extLst>
            <c:ext xmlns:c15="http://schemas.microsoft.com/office/drawing/2012/chart" uri="{CE6537A1-D6FC-4f65-9D91-7224C49458BB}"/>
          </c:extLst>
        </c:dLbl>
      </c:pivotFmt>
      <c:pivotFmt>
        <c:idx val="198"/>
        <c:dLbl>
          <c:idx val="0"/>
          <c:showLegendKey val="0"/>
          <c:showVal val="0"/>
          <c:showCatName val="0"/>
          <c:showSerName val="0"/>
          <c:showPercent val="0"/>
          <c:showBubbleSize val="0"/>
          <c:extLst>
            <c:ext xmlns:c15="http://schemas.microsoft.com/office/drawing/2012/chart" uri="{CE6537A1-D6FC-4f65-9D91-7224C49458BB}"/>
          </c:extLst>
        </c:dLbl>
      </c:pivotFmt>
      <c:pivotFmt>
        <c:idx val="199"/>
        <c:dLbl>
          <c:idx val="0"/>
          <c:showLegendKey val="0"/>
          <c:showVal val="0"/>
          <c:showCatName val="0"/>
          <c:showSerName val="0"/>
          <c:showPercent val="0"/>
          <c:showBubbleSize val="0"/>
          <c:extLst>
            <c:ext xmlns:c15="http://schemas.microsoft.com/office/drawing/2012/chart" uri="{CE6537A1-D6FC-4f65-9D91-7224C49458BB}"/>
          </c:extLst>
        </c:dLbl>
      </c:pivotFmt>
      <c:pivotFmt>
        <c:idx val="200"/>
        <c:dLbl>
          <c:idx val="0"/>
          <c:showLegendKey val="0"/>
          <c:showVal val="0"/>
          <c:showCatName val="0"/>
          <c:showSerName val="0"/>
          <c:showPercent val="0"/>
          <c:showBubbleSize val="0"/>
          <c:extLst>
            <c:ext xmlns:c15="http://schemas.microsoft.com/office/drawing/2012/chart" uri="{CE6537A1-D6FC-4f65-9D91-7224C49458BB}"/>
          </c:extLst>
        </c:dLbl>
      </c:pivotFmt>
      <c:pivotFmt>
        <c:idx val="201"/>
        <c:dLbl>
          <c:idx val="0"/>
          <c:showLegendKey val="0"/>
          <c:showVal val="0"/>
          <c:showCatName val="0"/>
          <c:showSerName val="0"/>
          <c:showPercent val="0"/>
          <c:showBubbleSize val="0"/>
          <c:extLst>
            <c:ext xmlns:c15="http://schemas.microsoft.com/office/drawing/2012/chart" uri="{CE6537A1-D6FC-4f65-9D91-7224C49458BB}"/>
          </c:extLst>
        </c:dLbl>
      </c:pivotFmt>
      <c:pivotFmt>
        <c:idx val="202"/>
        <c:dLbl>
          <c:idx val="0"/>
          <c:showLegendKey val="0"/>
          <c:showVal val="0"/>
          <c:showCatName val="0"/>
          <c:showSerName val="0"/>
          <c:showPercent val="0"/>
          <c:showBubbleSize val="0"/>
          <c:extLst>
            <c:ext xmlns:c15="http://schemas.microsoft.com/office/drawing/2012/chart" uri="{CE6537A1-D6FC-4f65-9D91-7224C49458BB}"/>
          </c:extLst>
        </c:dLbl>
      </c:pivotFmt>
      <c:pivotFmt>
        <c:idx val="203"/>
        <c:dLbl>
          <c:idx val="0"/>
          <c:showLegendKey val="0"/>
          <c:showVal val="0"/>
          <c:showCatName val="0"/>
          <c:showSerName val="0"/>
          <c:showPercent val="0"/>
          <c:showBubbleSize val="0"/>
          <c:extLst>
            <c:ext xmlns:c15="http://schemas.microsoft.com/office/drawing/2012/chart" uri="{CE6537A1-D6FC-4f65-9D91-7224C49458BB}"/>
          </c:extLst>
        </c:dLbl>
      </c:pivotFmt>
      <c:pivotFmt>
        <c:idx val="204"/>
        <c:dLbl>
          <c:idx val="0"/>
          <c:showLegendKey val="0"/>
          <c:showVal val="0"/>
          <c:showCatName val="0"/>
          <c:showSerName val="0"/>
          <c:showPercent val="0"/>
          <c:showBubbleSize val="0"/>
          <c:extLst>
            <c:ext xmlns:c15="http://schemas.microsoft.com/office/drawing/2012/chart" uri="{CE6537A1-D6FC-4f65-9D91-7224C49458BB}"/>
          </c:extLst>
        </c:dLbl>
      </c:pivotFmt>
      <c:pivotFmt>
        <c:idx val="205"/>
        <c:dLbl>
          <c:idx val="0"/>
          <c:showLegendKey val="0"/>
          <c:showVal val="0"/>
          <c:showCatName val="0"/>
          <c:showSerName val="0"/>
          <c:showPercent val="0"/>
          <c:showBubbleSize val="0"/>
          <c:extLst>
            <c:ext xmlns:c15="http://schemas.microsoft.com/office/drawing/2012/chart" uri="{CE6537A1-D6FC-4f65-9D91-7224C49458BB}"/>
          </c:extLst>
        </c:dLbl>
      </c:pivotFmt>
      <c:pivotFmt>
        <c:idx val="206"/>
        <c:dLbl>
          <c:idx val="0"/>
          <c:showLegendKey val="0"/>
          <c:showVal val="0"/>
          <c:showCatName val="0"/>
          <c:showSerName val="0"/>
          <c:showPercent val="0"/>
          <c:showBubbleSize val="0"/>
          <c:extLst>
            <c:ext xmlns:c15="http://schemas.microsoft.com/office/drawing/2012/chart" uri="{CE6537A1-D6FC-4f65-9D91-7224C49458BB}"/>
          </c:extLst>
        </c:dLbl>
      </c:pivotFmt>
      <c:pivotFmt>
        <c:idx val="207"/>
        <c:dLbl>
          <c:idx val="0"/>
          <c:showLegendKey val="0"/>
          <c:showVal val="0"/>
          <c:showCatName val="0"/>
          <c:showSerName val="0"/>
          <c:showPercent val="0"/>
          <c:showBubbleSize val="0"/>
          <c:extLst>
            <c:ext xmlns:c15="http://schemas.microsoft.com/office/drawing/2012/chart" uri="{CE6537A1-D6FC-4f65-9D91-7224C49458BB}"/>
          </c:extLst>
        </c:dLbl>
      </c:pivotFmt>
      <c:pivotFmt>
        <c:idx val="208"/>
        <c:dLbl>
          <c:idx val="0"/>
          <c:showLegendKey val="0"/>
          <c:showVal val="0"/>
          <c:showCatName val="0"/>
          <c:showSerName val="0"/>
          <c:showPercent val="0"/>
          <c:showBubbleSize val="0"/>
          <c:extLst>
            <c:ext xmlns:c15="http://schemas.microsoft.com/office/drawing/2012/chart" uri="{CE6537A1-D6FC-4f65-9D91-7224C49458BB}"/>
          </c:extLst>
        </c:dLbl>
      </c:pivotFmt>
      <c:pivotFmt>
        <c:idx val="209"/>
        <c:dLbl>
          <c:idx val="0"/>
          <c:showLegendKey val="0"/>
          <c:showVal val="0"/>
          <c:showCatName val="0"/>
          <c:showSerName val="0"/>
          <c:showPercent val="0"/>
          <c:showBubbleSize val="0"/>
          <c:extLst>
            <c:ext xmlns:c15="http://schemas.microsoft.com/office/drawing/2012/chart" uri="{CE6537A1-D6FC-4f65-9D91-7224C49458BB}"/>
          </c:extLst>
        </c:dLbl>
      </c:pivotFmt>
      <c:pivotFmt>
        <c:idx val="210"/>
        <c:dLbl>
          <c:idx val="0"/>
          <c:showLegendKey val="0"/>
          <c:showVal val="0"/>
          <c:showCatName val="0"/>
          <c:showSerName val="0"/>
          <c:showPercent val="0"/>
          <c:showBubbleSize val="0"/>
          <c:extLst>
            <c:ext xmlns:c15="http://schemas.microsoft.com/office/drawing/2012/chart" uri="{CE6537A1-D6FC-4f65-9D91-7224C49458BB}"/>
          </c:extLst>
        </c:dLbl>
      </c:pivotFmt>
      <c:pivotFmt>
        <c:idx val="211"/>
        <c:dLbl>
          <c:idx val="0"/>
          <c:showLegendKey val="0"/>
          <c:showVal val="0"/>
          <c:showCatName val="0"/>
          <c:showSerName val="0"/>
          <c:showPercent val="0"/>
          <c:showBubbleSize val="0"/>
          <c:extLst>
            <c:ext xmlns:c15="http://schemas.microsoft.com/office/drawing/2012/chart" uri="{CE6537A1-D6FC-4f65-9D91-7224C49458BB}"/>
          </c:extLst>
        </c:dLbl>
      </c:pivotFmt>
      <c:pivotFmt>
        <c:idx val="212"/>
        <c:dLbl>
          <c:idx val="0"/>
          <c:showLegendKey val="0"/>
          <c:showVal val="0"/>
          <c:showCatName val="0"/>
          <c:showSerName val="0"/>
          <c:showPercent val="0"/>
          <c:showBubbleSize val="0"/>
          <c:extLst>
            <c:ext xmlns:c15="http://schemas.microsoft.com/office/drawing/2012/chart" uri="{CE6537A1-D6FC-4f65-9D91-7224C49458BB}"/>
          </c:extLst>
        </c:dLbl>
      </c:pivotFmt>
      <c:pivotFmt>
        <c:idx val="213"/>
        <c:dLbl>
          <c:idx val="0"/>
          <c:showLegendKey val="0"/>
          <c:showVal val="0"/>
          <c:showCatName val="0"/>
          <c:showSerName val="0"/>
          <c:showPercent val="0"/>
          <c:showBubbleSize val="0"/>
          <c:extLst>
            <c:ext xmlns:c15="http://schemas.microsoft.com/office/drawing/2012/chart" uri="{CE6537A1-D6FC-4f65-9D91-7224C49458BB}"/>
          </c:extLst>
        </c:dLbl>
      </c:pivotFmt>
      <c:pivotFmt>
        <c:idx val="214"/>
        <c:dLbl>
          <c:idx val="0"/>
          <c:showLegendKey val="0"/>
          <c:showVal val="0"/>
          <c:showCatName val="0"/>
          <c:showSerName val="0"/>
          <c:showPercent val="0"/>
          <c:showBubbleSize val="0"/>
          <c:extLst>
            <c:ext xmlns:c15="http://schemas.microsoft.com/office/drawing/2012/chart" uri="{CE6537A1-D6FC-4f65-9D91-7224C49458BB}"/>
          </c:extLst>
        </c:dLbl>
      </c:pivotFmt>
      <c:pivotFmt>
        <c:idx val="215"/>
        <c:dLbl>
          <c:idx val="0"/>
          <c:showLegendKey val="0"/>
          <c:showVal val="0"/>
          <c:showCatName val="0"/>
          <c:showSerName val="0"/>
          <c:showPercent val="0"/>
          <c:showBubbleSize val="0"/>
          <c:extLst>
            <c:ext xmlns:c15="http://schemas.microsoft.com/office/drawing/2012/chart" uri="{CE6537A1-D6FC-4f65-9D91-7224C49458BB}"/>
          </c:extLst>
        </c:dLbl>
      </c:pivotFmt>
      <c:pivotFmt>
        <c:idx val="216"/>
        <c:dLbl>
          <c:idx val="0"/>
          <c:showLegendKey val="0"/>
          <c:showVal val="0"/>
          <c:showCatName val="0"/>
          <c:showSerName val="0"/>
          <c:showPercent val="0"/>
          <c:showBubbleSize val="0"/>
          <c:extLst>
            <c:ext xmlns:c15="http://schemas.microsoft.com/office/drawing/2012/chart" uri="{CE6537A1-D6FC-4f65-9D91-7224C49458BB}"/>
          </c:extLst>
        </c:dLbl>
      </c:pivotFmt>
      <c:pivotFmt>
        <c:idx val="217"/>
        <c:dLbl>
          <c:idx val="0"/>
          <c:showLegendKey val="0"/>
          <c:showVal val="0"/>
          <c:showCatName val="0"/>
          <c:showSerName val="0"/>
          <c:showPercent val="0"/>
          <c:showBubbleSize val="0"/>
          <c:extLst>
            <c:ext xmlns:c15="http://schemas.microsoft.com/office/drawing/2012/chart" uri="{CE6537A1-D6FC-4f65-9D91-7224C49458BB}"/>
          </c:extLst>
        </c:dLbl>
      </c:pivotFmt>
      <c:pivotFmt>
        <c:idx val="218"/>
        <c:dLbl>
          <c:idx val="0"/>
          <c:showLegendKey val="0"/>
          <c:showVal val="0"/>
          <c:showCatName val="0"/>
          <c:showSerName val="0"/>
          <c:showPercent val="0"/>
          <c:showBubbleSize val="0"/>
          <c:extLst>
            <c:ext xmlns:c15="http://schemas.microsoft.com/office/drawing/2012/chart" uri="{CE6537A1-D6FC-4f65-9D91-7224C49458BB}"/>
          </c:extLst>
        </c:dLbl>
      </c:pivotFmt>
      <c:pivotFmt>
        <c:idx val="219"/>
        <c:dLbl>
          <c:idx val="0"/>
          <c:showLegendKey val="0"/>
          <c:showVal val="0"/>
          <c:showCatName val="0"/>
          <c:showSerName val="0"/>
          <c:showPercent val="0"/>
          <c:showBubbleSize val="0"/>
          <c:extLst>
            <c:ext xmlns:c15="http://schemas.microsoft.com/office/drawing/2012/chart" uri="{CE6537A1-D6FC-4f65-9D91-7224C49458BB}"/>
          </c:extLst>
        </c:dLbl>
      </c:pivotFmt>
      <c:pivotFmt>
        <c:idx val="220"/>
        <c:dLbl>
          <c:idx val="0"/>
          <c:showLegendKey val="0"/>
          <c:showVal val="0"/>
          <c:showCatName val="0"/>
          <c:showSerName val="0"/>
          <c:showPercent val="0"/>
          <c:showBubbleSize val="0"/>
          <c:extLst>
            <c:ext xmlns:c15="http://schemas.microsoft.com/office/drawing/2012/chart" uri="{CE6537A1-D6FC-4f65-9D91-7224C49458BB}"/>
          </c:extLst>
        </c:dLbl>
      </c:pivotFmt>
      <c:pivotFmt>
        <c:idx val="221"/>
        <c:dLbl>
          <c:idx val="0"/>
          <c:showLegendKey val="0"/>
          <c:showVal val="0"/>
          <c:showCatName val="0"/>
          <c:showSerName val="0"/>
          <c:showPercent val="0"/>
          <c:showBubbleSize val="0"/>
          <c:extLst>
            <c:ext xmlns:c15="http://schemas.microsoft.com/office/drawing/2012/chart" uri="{CE6537A1-D6FC-4f65-9D91-7224C49458BB}"/>
          </c:extLst>
        </c:dLbl>
      </c:pivotFmt>
      <c:pivotFmt>
        <c:idx val="222"/>
        <c:dLbl>
          <c:idx val="0"/>
          <c:showLegendKey val="0"/>
          <c:showVal val="0"/>
          <c:showCatName val="0"/>
          <c:showSerName val="0"/>
          <c:showPercent val="0"/>
          <c:showBubbleSize val="0"/>
          <c:extLst>
            <c:ext xmlns:c15="http://schemas.microsoft.com/office/drawing/2012/chart" uri="{CE6537A1-D6FC-4f65-9D91-7224C49458BB}"/>
          </c:extLst>
        </c:dLbl>
      </c:pivotFmt>
      <c:pivotFmt>
        <c:idx val="223"/>
        <c:dLbl>
          <c:idx val="0"/>
          <c:showLegendKey val="0"/>
          <c:showVal val="0"/>
          <c:showCatName val="0"/>
          <c:showSerName val="0"/>
          <c:showPercent val="0"/>
          <c:showBubbleSize val="0"/>
          <c:extLst>
            <c:ext xmlns:c15="http://schemas.microsoft.com/office/drawing/2012/chart" uri="{CE6537A1-D6FC-4f65-9D91-7224C49458BB}"/>
          </c:extLst>
        </c:dLbl>
      </c:pivotFmt>
      <c:pivotFmt>
        <c:idx val="224"/>
        <c:dLbl>
          <c:idx val="0"/>
          <c:showLegendKey val="0"/>
          <c:showVal val="0"/>
          <c:showCatName val="0"/>
          <c:showSerName val="0"/>
          <c:showPercent val="0"/>
          <c:showBubbleSize val="0"/>
          <c:extLst>
            <c:ext xmlns:c15="http://schemas.microsoft.com/office/drawing/2012/chart" uri="{CE6537A1-D6FC-4f65-9D91-7224C49458BB}"/>
          </c:extLst>
        </c:dLbl>
      </c:pivotFmt>
      <c:pivotFmt>
        <c:idx val="225"/>
        <c:dLbl>
          <c:idx val="0"/>
          <c:showLegendKey val="0"/>
          <c:showVal val="0"/>
          <c:showCatName val="0"/>
          <c:showSerName val="0"/>
          <c:showPercent val="0"/>
          <c:showBubbleSize val="0"/>
          <c:extLst>
            <c:ext xmlns:c15="http://schemas.microsoft.com/office/drawing/2012/chart" uri="{CE6537A1-D6FC-4f65-9D91-7224C49458BB}"/>
          </c:extLst>
        </c:dLbl>
      </c:pivotFmt>
      <c:pivotFmt>
        <c:idx val="226"/>
        <c:dLbl>
          <c:idx val="0"/>
          <c:showLegendKey val="0"/>
          <c:showVal val="0"/>
          <c:showCatName val="0"/>
          <c:showSerName val="0"/>
          <c:showPercent val="0"/>
          <c:showBubbleSize val="0"/>
          <c:extLst>
            <c:ext xmlns:c15="http://schemas.microsoft.com/office/drawing/2012/chart" uri="{CE6537A1-D6FC-4f65-9D91-7224C49458BB}"/>
          </c:extLst>
        </c:dLbl>
      </c:pivotFmt>
      <c:pivotFmt>
        <c:idx val="227"/>
        <c:dLbl>
          <c:idx val="0"/>
          <c:showLegendKey val="0"/>
          <c:showVal val="0"/>
          <c:showCatName val="0"/>
          <c:showSerName val="0"/>
          <c:showPercent val="0"/>
          <c:showBubbleSize val="0"/>
          <c:extLst>
            <c:ext xmlns:c15="http://schemas.microsoft.com/office/drawing/2012/chart" uri="{CE6537A1-D6FC-4f65-9D91-7224C49458BB}"/>
          </c:extLst>
        </c:dLbl>
      </c:pivotFmt>
      <c:pivotFmt>
        <c:idx val="228"/>
        <c:dLbl>
          <c:idx val="0"/>
          <c:showLegendKey val="0"/>
          <c:showVal val="0"/>
          <c:showCatName val="0"/>
          <c:showSerName val="0"/>
          <c:showPercent val="0"/>
          <c:showBubbleSize val="0"/>
          <c:extLst>
            <c:ext xmlns:c15="http://schemas.microsoft.com/office/drawing/2012/chart" uri="{CE6537A1-D6FC-4f65-9D91-7224C49458BB}"/>
          </c:extLst>
        </c:dLbl>
      </c:pivotFmt>
      <c:pivotFmt>
        <c:idx val="229"/>
        <c:dLbl>
          <c:idx val="0"/>
          <c:showLegendKey val="0"/>
          <c:showVal val="0"/>
          <c:showCatName val="0"/>
          <c:showSerName val="0"/>
          <c:showPercent val="0"/>
          <c:showBubbleSize val="0"/>
          <c:extLst>
            <c:ext xmlns:c15="http://schemas.microsoft.com/office/drawing/2012/chart" uri="{CE6537A1-D6FC-4f65-9D91-7224C49458BB}"/>
          </c:extLst>
        </c:dLbl>
      </c:pivotFmt>
      <c:pivotFmt>
        <c:idx val="230"/>
        <c:dLbl>
          <c:idx val="0"/>
          <c:showLegendKey val="0"/>
          <c:showVal val="0"/>
          <c:showCatName val="0"/>
          <c:showSerName val="0"/>
          <c:showPercent val="0"/>
          <c:showBubbleSize val="0"/>
          <c:extLst>
            <c:ext xmlns:c15="http://schemas.microsoft.com/office/drawing/2012/chart" uri="{CE6537A1-D6FC-4f65-9D91-7224C49458BB}"/>
          </c:extLst>
        </c:dLbl>
      </c:pivotFmt>
      <c:pivotFmt>
        <c:idx val="231"/>
        <c:dLbl>
          <c:idx val="0"/>
          <c:showLegendKey val="0"/>
          <c:showVal val="0"/>
          <c:showCatName val="0"/>
          <c:showSerName val="0"/>
          <c:showPercent val="0"/>
          <c:showBubbleSize val="0"/>
          <c:extLst>
            <c:ext xmlns:c15="http://schemas.microsoft.com/office/drawing/2012/chart" uri="{CE6537A1-D6FC-4f65-9D91-7224C49458BB}"/>
          </c:extLst>
        </c:dLbl>
      </c:pivotFmt>
      <c:pivotFmt>
        <c:idx val="232"/>
        <c:dLbl>
          <c:idx val="0"/>
          <c:showLegendKey val="0"/>
          <c:showVal val="0"/>
          <c:showCatName val="0"/>
          <c:showSerName val="0"/>
          <c:showPercent val="0"/>
          <c:showBubbleSize val="0"/>
          <c:extLst>
            <c:ext xmlns:c15="http://schemas.microsoft.com/office/drawing/2012/chart" uri="{CE6537A1-D6FC-4f65-9D91-7224C49458BB}"/>
          </c:extLst>
        </c:dLbl>
      </c:pivotFmt>
      <c:pivotFmt>
        <c:idx val="233"/>
        <c:dLbl>
          <c:idx val="0"/>
          <c:showLegendKey val="0"/>
          <c:showVal val="0"/>
          <c:showCatName val="0"/>
          <c:showSerName val="0"/>
          <c:showPercent val="0"/>
          <c:showBubbleSize val="0"/>
          <c:extLst>
            <c:ext xmlns:c15="http://schemas.microsoft.com/office/drawing/2012/chart" uri="{CE6537A1-D6FC-4f65-9D91-7224C49458BB}"/>
          </c:extLst>
        </c:dLbl>
      </c:pivotFmt>
      <c:pivotFmt>
        <c:idx val="234"/>
        <c:dLbl>
          <c:idx val="0"/>
          <c:showLegendKey val="0"/>
          <c:showVal val="0"/>
          <c:showCatName val="0"/>
          <c:showSerName val="0"/>
          <c:showPercent val="0"/>
          <c:showBubbleSize val="0"/>
          <c:extLst>
            <c:ext xmlns:c15="http://schemas.microsoft.com/office/drawing/2012/chart" uri="{CE6537A1-D6FC-4f65-9D91-7224C49458BB}"/>
          </c:extLst>
        </c:dLbl>
      </c:pivotFmt>
      <c:pivotFmt>
        <c:idx val="235"/>
        <c:dLbl>
          <c:idx val="0"/>
          <c:showLegendKey val="0"/>
          <c:showVal val="0"/>
          <c:showCatName val="0"/>
          <c:showSerName val="0"/>
          <c:showPercent val="0"/>
          <c:showBubbleSize val="0"/>
          <c:extLst>
            <c:ext xmlns:c15="http://schemas.microsoft.com/office/drawing/2012/chart" uri="{CE6537A1-D6FC-4f65-9D91-7224C49458BB}"/>
          </c:extLst>
        </c:dLbl>
      </c:pivotFmt>
      <c:pivotFmt>
        <c:idx val="236"/>
        <c:dLbl>
          <c:idx val="0"/>
          <c:showLegendKey val="0"/>
          <c:showVal val="0"/>
          <c:showCatName val="0"/>
          <c:showSerName val="0"/>
          <c:showPercent val="0"/>
          <c:showBubbleSize val="0"/>
          <c:extLst>
            <c:ext xmlns:c15="http://schemas.microsoft.com/office/drawing/2012/chart" uri="{CE6537A1-D6FC-4f65-9D91-7224C49458BB}"/>
          </c:extLst>
        </c:dLbl>
      </c:pivotFmt>
      <c:pivotFmt>
        <c:idx val="237"/>
        <c:dLbl>
          <c:idx val="0"/>
          <c:showLegendKey val="0"/>
          <c:showVal val="0"/>
          <c:showCatName val="0"/>
          <c:showSerName val="0"/>
          <c:showPercent val="0"/>
          <c:showBubbleSize val="0"/>
          <c:extLst>
            <c:ext xmlns:c15="http://schemas.microsoft.com/office/drawing/2012/chart" uri="{CE6537A1-D6FC-4f65-9D91-7224C49458BB}"/>
          </c:extLst>
        </c:dLbl>
      </c:pivotFmt>
      <c:pivotFmt>
        <c:idx val="238"/>
        <c:dLbl>
          <c:idx val="0"/>
          <c:showLegendKey val="0"/>
          <c:showVal val="0"/>
          <c:showCatName val="0"/>
          <c:showSerName val="0"/>
          <c:showPercent val="0"/>
          <c:showBubbleSize val="0"/>
          <c:extLst>
            <c:ext xmlns:c15="http://schemas.microsoft.com/office/drawing/2012/chart" uri="{CE6537A1-D6FC-4f65-9D91-7224C49458BB}"/>
          </c:extLst>
        </c:dLbl>
      </c:pivotFmt>
      <c:pivotFmt>
        <c:idx val="239"/>
        <c:dLbl>
          <c:idx val="0"/>
          <c:showLegendKey val="0"/>
          <c:showVal val="0"/>
          <c:showCatName val="0"/>
          <c:showSerName val="0"/>
          <c:showPercent val="0"/>
          <c:showBubbleSize val="0"/>
          <c:extLst>
            <c:ext xmlns:c15="http://schemas.microsoft.com/office/drawing/2012/chart" uri="{CE6537A1-D6FC-4f65-9D91-7224C49458BB}"/>
          </c:extLst>
        </c:dLbl>
      </c:pivotFmt>
      <c:pivotFmt>
        <c:idx val="240"/>
        <c:dLbl>
          <c:idx val="0"/>
          <c:showLegendKey val="0"/>
          <c:showVal val="0"/>
          <c:showCatName val="0"/>
          <c:showSerName val="0"/>
          <c:showPercent val="0"/>
          <c:showBubbleSize val="0"/>
          <c:extLst>
            <c:ext xmlns:c15="http://schemas.microsoft.com/office/drawing/2012/chart" uri="{CE6537A1-D6FC-4f65-9D91-7224C49458BB}"/>
          </c:extLst>
        </c:dLbl>
      </c:pivotFmt>
      <c:pivotFmt>
        <c:idx val="241"/>
        <c:dLbl>
          <c:idx val="0"/>
          <c:showLegendKey val="0"/>
          <c:showVal val="0"/>
          <c:showCatName val="0"/>
          <c:showSerName val="0"/>
          <c:showPercent val="0"/>
          <c:showBubbleSize val="0"/>
          <c:extLst>
            <c:ext xmlns:c15="http://schemas.microsoft.com/office/drawing/2012/chart" uri="{CE6537A1-D6FC-4f65-9D91-7224C49458BB}"/>
          </c:extLst>
        </c:dLbl>
      </c:pivotFmt>
      <c:pivotFmt>
        <c:idx val="242"/>
        <c:dLbl>
          <c:idx val="0"/>
          <c:showLegendKey val="0"/>
          <c:showVal val="0"/>
          <c:showCatName val="0"/>
          <c:showSerName val="0"/>
          <c:showPercent val="0"/>
          <c:showBubbleSize val="0"/>
          <c:extLst>
            <c:ext xmlns:c15="http://schemas.microsoft.com/office/drawing/2012/chart" uri="{CE6537A1-D6FC-4f65-9D91-7224C49458BB}"/>
          </c:extLst>
        </c:dLbl>
      </c:pivotFmt>
      <c:pivotFmt>
        <c:idx val="243"/>
        <c:dLbl>
          <c:idx val="0"/>
          <c:showLegendKey val="0"/>
          <c:showVal val="0"/>
          <c:showCatName val="0"/>
          <c:showSerName val="0"/>
          <c:showPercent val="0"/>
          <c:showBubbleSize val="0"/>
          <c:extLst>
            <c:ext xmlns:c15="http://schemas.microsoft.com/office/drawing/2012/chart" uri="{CE6537A1-D6FC-4f65-9D91-7224C49458BB}"/>
          </c:extLst>
        </c:dLbl>
      </c:pivotFmt>
      <c:pivotFmt>
        <c:idx val="244"/>
        <c:dLbl>
          <c:idx val="0"/>
          <c:showLegendKey val="0"/>
          <c:showVal val="0"/>
          <c:showCatName val="0"/>
          <c:showSerName val="0"/>
          <c:showPercent val="0"/>
          <c:showBubbleSize val="0"/>
          <c:extLst>
            <c:ext xmlns:c15="http://schemas.microsoft.com/office/drawing/2012/chart" uri="{CE6537A1-D6FC-4f65-9D91-7224C49458BB}"/>
          </c:extLst>
        </c:dLbl>
      </c:pivotFmt>
      <c:pivotFmt>
        <c:idx val="245"/>
        <c:dLbl>
          <c:idx val="0"/>
          <c:showLegendKey val="0"/>
          <c:showVal val="0"/>
          <c:showCatName val="0"/>
          <c:showSerName val="0"/>
          <c:showPercent val="0"/>
          <c:showBubbleSize val="0"/>
          <c:extLst>
            <c:ext xmlns:c15="http://schemas.microsoft.com/office/drawing/2012/chart" uri="{CE6537A1-D6FC-4f65-9D91-7224C49458BB}"/>
          </c:extLst>
        </c:dLbl>
      </c:pivotFmt>
      <c:pivotFmt>
        <c:idx val="246"/>
        <c:dLbl>
          <c:idx val="0"/>
          <c:showLegendKey val="0"/>
          <c:showVal val="0"/>
          <c:showCatName val="0"/>
          <c:showSerName val="0"/>
          <c:showPercent val="0"/>
          <c:showBubbleSize val="0"/>
          <c:extLst>
            <c:ext xmlns:c15="http://schemas.microsoft.com/office/drawing/2012/chart" uri="{CE6537A1-D6FC-4f65-9D91-7224C49458BB}"/>
          </c:extLst>
        </c:dLbl>
      </c:pivotFmt>
      <c:pivotFmt>
        <c:idx val="247"/>
        <c:dLbl>
          <c:idx val="0"/>
          <c:showLegendKey val="0"/>
          <c:showVal val="0"/>
          <c:showCatName val="0"/>
          <c:showSerName val="0"/>
          <c:showPercent val="0"/>
          <c:showBubbleSize val="0"/>
          <c:extLst>
            <c:ext xmlns:c15="http://schemas.microsoft.com/office/drawing/2012/chart" uri="{CE6537A1-D6FC-4f65-9D91-7224C49458BB}"/>
          </c:extLst>
        </c:dLbl>
      </c:pivotFmt>
      <c:pivotFmt>
        <c:idx val="248"/>
        <c:dLbl>
          <c:idx val="0"/>
          <c:showLegendKey val="0"/>
          <c:showVal val="0"/>
          <c:showCatName val="0"/>
          <c:showSerName val="0"/>
          <c:showPercent val="0"/>
          <c:showBubbleSize val="0"/>
          <c:extLst>
            <c:ext xmlns:c15="http://schemas.microsoft.com/office/drawing/2012/chart" uri="{CE6537A1-D6FC-4f65-9D91-7224C49458BB}"/>
          </c:extLst>
        </c:dLbl>
      </c:pivotFmt>
      <c:pivotFmt>
        <c:idx val="249"/>
        <c:dLbl>
          <c:idx val="0"/>
          <c:showLegendKey val="0"/>
          <c:showVal val="0"/>
          <c:showCatName val="0"/>
          <c:showSerName val="0"/>
          <c:showPercent val="0"/>
          <c:showBubbleSize val="0"/>
          <c:extLst>
            <c:ext xmlns:c15="http://schemas.microsoft.com/office/drawing/2012/chart" uri="{CE6537A1-D6FC-4f65-9D91-7224C49458BB}"/>
          </c:extLst>
        </c:dLbl>
      </c:pivotFmt>
      <c:pivotFmt>
        <c:idx val="250"/>
        <c:dLbl>
          <c:idx val="0"/>
          <c:showLegendKey val="0"/>
          <c:showVal val="0"/>
          <c:showCatName val="0"/>
          <c:showSerName val="0"/>
          <c:showPercent val="0"/>
          <c:showBubbleSize val="0"/>
          <c:extLst>
            <c:ext xmlns:c15="http://schemas.microsoft.com/office/drawing/2012/chart" uri="{CE6537A1-D6FC-4f65-9D91-7224C49458BB}"/>
          </c:extLst>
        </c:dLbl>
      </c:pivotFmt>
      <c:pivotFmt>
        <c:idx val="251"/>
        <c:dLbl>
          <c:idx val="0"/>
          <c:showLegendKey val="0"/>
          <c:showVal val="0"/>
          <c:showCatName val="0"/>
          <c:showSerName val="0"/>
          <c:showPercent val="0"/>
          <c:showBubbleSize val="0"/>
          <c:extLst>
            <c:ext xmlns:c15="http://schemas.microsoft.com/office/drawing/2012/chart" uri="{CE6537A1-D6FC-4f65-9D91-7224C49458BB}"/>
          </c:extLst>
        </c:dLbl>
      </c:pivotFmt>
      <c:pivotFmt>
        <c:idx val="252"/>
        <c:dLbl>
          <c:idx val="0"/>
          <c:showLegendKey val="0"/>
          <c:showVal val="0"/>
          <c:showCatName val="0"/>
          <c:showSerName val="0"/>
          <c:showPercent val="0"/>
          <c:showBubbleSize val="0"/>
          <c:extLst>
            <c:ext xmlns:c15="http://schemas.microsoft.com/office/drawing/2012/chart" uri="{CE6537A1-D6FC-4f65-9D91-7224C49458BB}"/>
          </c:extLst>
        </c:dLbl>
      </c:pivotFmt>
      <c:pivotFmt>
        <c:idx val="253"/>
        <c:dLbl>
          <c:idx val="0"/>
          <c:showLegendKey val="0"/>
          <c:showVal val="0"/>
          <c:showCatName val="0"/>
          <c:showSerName val="0"/>
          <c:showPercent val="0"/>
          <c:showBubbleSize val="0"/>
          <c:extLst>
            <c:ext xmlns:c15="http://schemas.microsoft.com/office/drawing/2012/chart" uri="{CE6537A1-D6FC-4f65-9D91-7224C49458BB}"/>
          </c:extLst>
        </c:dLbl>
      </c:pivotFmt>
      <c:pivotFmt>
        <c:idx val="254"/>
        <c:dLbl>
          <c:idx val="0"/>
          <c:showLegendKey val="0"/>
          <c:showVal val="0"/>
          <c:showCatName val="0"/>
          <c:showSerName val="0"/>
          <c:showPercent val="0"/>
          <c:showBubbleSize val="0"/>
          <c:extLst>
            <c:ext xmlns:c15="http://schemas.microsoft.com/office/drawing/2012/chart" uri="{CE6537A1-D6FC-4f65-9D91-7224C49458BB}"/>
          </c:extLst>
        </c:dLbl>
      </c:pivotFmt>
      <c:pivotFmt>
        <c:idx val="255"/>
        <c:dLbl>
          <c:idx val="0"/>
          <c:showLegendKey val="0"/>
          <c:showVal val="0"/>
          <c:showCatName val="0"/>
          <c:showSerName val="0"/>
          <c:showPercent val="0"/>
          <c:showBubbleSize val="0"/>
          <c:extLst>
            <c:ext xmlns:c15="http://schemas.microsoft.com/office/drawing/2012/chart" uri="{CE6537A1-D6FC-4f65-9D91-7224C49458BB}"/>
          </c:extLst>
        </c:dLbl>
      </c:pivotFmt>
      <c:pivotFmt>
        <c:idx val="256"/>
        <c:dLbl>
          <c:idx val="0"/>
          <c:showLegendKey val="0"/>
          <c:showVal val="0"/>
          <c:showCatName val="0"/>
          <c:showSerName val="0"/>
          <c:showPercent val="0"/>
          <c:showBubbleSize val="0"/>
          <c:extLst>
            <c:ext xmlns:c15="http://schemas.microsoft.com/office/drawing/2012/chart" uri="{CE6537A1-D6FC-4f65-9D91-7224C49458BB}"/>
          </c:extLst>
        </c:dLbl>
      </c:pivotFmt>
      <c:pivotFmt>
        <c:idx val="257"/>
        <c:dLbl>
          <c:idx val="0"/>
          <c:showLegendKey val="0"/>
          <c:showVal val="0"/>
          <c:showCatName val="0"/>
          <c:showSerName val="0"/>
          <c:showPercent val="0"/>
          <c:showBubbleSize val="0"/>
          <c:extLst>
            <c:ext xmlns:c15="http://schemas.microsoft.com/office/drawing/2012/chart" uri="{CE6537A1-D6FC-4f65-9D91-7224C49458BB}"/>
          </c:extLst>
        </c:dLbl>
      </c:pivotFmt>
      <c:pivotFmt>
        <c:idx val="258"/>
        <c:dLbl>
          <c:idx val="0"/>
          <c:showLegendKey val="0"/>
          <c:showVal val="0"/>
          <c:showCatName val="0"/>
          <c:showSerName val="0"/>
          <c:showPercent val="0"/>
          <c:showBubbleSize val="0"/>
          <c:extLst>
            <c:ext xmlns:c15="http://schemas.microsoft.com/office/drawing/2012/chart" uri="{CE6537A1-D6FC-4f65-9D91-7224C49458BB}"/>
          </c:extLst>
        </c:dLbl>
      </c:pivotFmt>
      <c:pivotFmt>
        <c:idx val="259"/>
        <c:dLbl>
          <c:idx val="0"/>
          <c:showLegendKey val="0"/>
          <c:showVal val="0"/>
          <c:showCatName val="0"/>
          <c:showSerName val="0"/>
          <c:showPercent val="0"/>
          <c:showBubbleSize val="0"/>
          <c:extLst>
            <c:ext xmlns:c15="http://schemas.microsoft.com/office/drawing/2012/chart" uri="{CE6537A1-D6FC-4f65-9D91-7224C49458BB}"/>
          </c:extLst>
        </c:dLbl>
      </c:pivotFmt>
      <c:pivotFmt>
        <c:idx val="260"/>
        <c:dLbl>
          <c:idx val="0"/>
          <c:showLegendKey val="0"/>
          <c:showVal val="0"/>
          <c:showCatName val="0"/>
          <c:showSerName val="0"/>
          <c:showPercent val="0"/>
          <c:showBubbleSize val="0"/>
          <c:extLst>
            <c:ext xmlns:c15="http://schemas.microsoft.com/office/drawing/2012/chart" uri="{CE6537A1-D6FC-4f65-9D91-7224C49458BB}"/>
          </c:extLst>
        </c:dLbl>
      </c:pivotFmt>
      <c:pivotFmt>
        <c:idx val="261"/>
        <c:dLbl>
          <c:idx val="0"/>
          <c:showLegendKey val="0"/>
          <c:showVal val="0"/>
          <c:showCatName val="0"/>
          <c:showSerName val="0"/>
          <c:showPercent val="0"/>
          <c:showBubbleSize val="0"/>
          <c:extLst>
            <c:ext xmlns:c15="http://schemas.microsoft.com/office/drawing/2012/chart" uri="{CE6537A1-D6FC-4f65-9D91-7224C49458BB}"/>
          </c:extLst>
        </c:dLbl>
      </c:pivotFmt>
      <c:pivotFmt>
        <c:idx val="262"/>
        <c:dLbl>
          <c:idx val="0"/>
          <c:showLegendKey val="0"/>
          <c:showVal val="0"/>
          <c:showCatName val="0"/>
          <c:showSerName val="0"/>
          <c:showPercent val="0"/>
          <c:showBubbleSize val="0"/>
          <c:extLst>
            <c:ext xmlns:c15="http://schemas.microsoft.com/office/drawing/2012/chart" uri="{CE6537A1-D6FC-4f65-9D91-7224C49458BB}"/>
          </c:extLst>
        </c:dLbl>
      </c:pivotFmt>
      <c:pivotFmt>
        <c:idx val="263"/>
        <c:dLbl>
          <c:idx val="0"/>
          <c:showLegendKey val="0"/>
          <c:showVal val="0"/>
          <c:showCatName val="0"/>
          <c:showSerName val="0"/>
          <c:showPercent val="0"/>
          <c:showBubbleSize val="0"/>
          <c:extLst>
            <c:ext xmlns:c15="http://schemas.microsoft.com/office/drawing/2012/chart" uri="{CE6537A1-D6FC-4f65-9D91-7224C49458BB}"/>
          </c:extLst>
        </c:dLbl>
      </c:pivotFmt>
      <c:pivotFmt>
        <c:idx val="264"/>
        <c:dLbl>
          <c:idx val="0"/>
          <c:showLegendKey val="0"/>
          <c:showVal val="0"/>
          <c:showCatName val="0"/>
          <c:showSerName val="0"/>
          <c:showPercent val="0"/>
          <c:showBubbleSize val="0"/>
          <c:extLst>
            <c:ext xmlns:c15="http://schemas.microsoft.com/office/drawing/2012/chart" uri="{CE6537A1-D6FC-4f65-9D91-7224C49458BB}"/>
          </c:extLst>
        </c:dLbl>
      </c:pivotFmt>
      <c:pivotFmt>
        <c:idx val="265"/>
        <c:dLbl>
          <c:idx val="0"/>
          <c:showLegendKey val="0"/>
          <c:showVal val="0"/>
          <c:showCatName val="0"/>
          <c:showSerName val="0"/>
          <c:showPercent val="0"/>
          <c:showBubbleSize val="0"/>
          <c:extLst>
            <c:ext xmlns:c15="http://schemas.microsoft.com/office/drawing/2012/chart" uri="{CE6537A1-D6FC-4f65-9D91-7224C49458BB}"/>
          </c:extLst>
        </c:dLbl>
      </c:pivotFmt>
      <c:pivotFmt>
        <c:idx val="266"/>
        <c:dLbl>
          <c:idx val="0"/>
          <c:showLegendKey val="0"/>
          <c:showVal val="0"/>
          <c:showCatName val="0"/>
          <c:showSerName val="0"/>
          <c:showPercent val="0"/>
          <c:showBubbleSize val="0"/>
          <c:extLst>
            <c:ext xmlns:c15="http://schemas.microsoft.com/office/drawing/2012/chart" uri="{CE6537A1-D6FC-4f65-9D91-7224C49458BB}"/>
          </c:extLst>
        </c:dLbl>
      </c:pivotFmt>
      <c:pivotFmt>
        <c:idx val="267"/>
        <c:dLbl>
          <c:idx val="0"/>
          <c:showLegendKey val="0"/>
          <c:showVal val="0"/>
          <c:showCatName val="0"/>
          <c:showSerName val="0"/>
          <c:showPercent val="0"/>
          <c:showBubbleSize val="0"/>
          <c:extLst>
            <c:ext xmlns:c15="http://schemas.microsoft.com/office/drawing/2012/chart" uri="{CE6537A1-D6FC-4f65-9D91-7224C49458BB}"/>
          </c:extLst>
        </c:dLbl>
      </c:pivotFmt>
      <c:pivotFmt>
        <c:idx val="268"/>
        <c:dLbl>
          <c:idx val="0"/>
          <c:showLegendKey val="0"/>
          <c:showVal val="0"/>
          <c:showCatName val="0"/>
          <c:showSerName val="0"/>
          <c:showPercent val="0"/>
          <c:showBubbleSize val="0"/>
          <c:extLst>
            <c:ext xmlns:c15="http://schemas.microsoft.com/office/drawing/2012/chart" uri="{CE6537A1-D6FC-4f65-9D91-7224C49458BB}"/>
          </c:extLst>
        </c:dLbl>
      </c:pivotFmt>
      <c:pivotFmt>
        <c:idx val="269"/>
        <c:dLbl>
          <c:idx val="0"/>
          <c:showLegendKey val="0"/>
          <c:showVal val="0"/>
          <c:showCatName val="0"/>
          <c:showSerName val="0"/>
          <c:showPercent val="0"/>
          <c:showBubbleSize val="0"/>
          <c:extLst>
            <c:ext xmlns:c15="http://schemas.microsoft.com/office/drawing/2012/chart" uri="{CE6537A1-D6FC-4f65-9D91-7224C49458BB}"/>
          </c:extLst>
        </c:dLbl>
      </c:pivotFmt>
      <c:pivotFmt>
        <c:idx val="270"/>
        <c:dLbl>
          <c:idx val="0"/>
          <c:showLegendKey val="0"/>
          <c:showVal val="0"/>
          <c:showCatName val="0"/>
          <c:showSerName val="0"/>
          <c:showPercent val="0"/>
          <c:showBubbleSize val="0"/>
          <c:extLst>
            <c:ext xmlns:c15="http://schemas.microsoft.com/office/drawing/2012/chart" uri="{CE6537A1-D6FC-4f65-9D91-7224C49458BB}"/>
          </c:extLst>
        </c:dLbl>
      </c:pivotFmt>
      <c:pivotFmt>
        <c:idx val="271"/>
        <c:dLbl>
          <c:idx val="0"/>
          <c:showLegendKey val="0"/>
          <c:showVal val="0"/>
          <c:showCatName val="0"/>
          <c:showSerName val="0"/>
          <c:showPercent val="0"/>
          <c:showBubbleSize val="0"/>
          <c:extLst>
            <c:ext xmlns:c15="http://schemas.microsoft.com/office/drawing/2012/chart" uri="{CE6537A1-D6FC-4f65-9D91-7224C49458BB}"/>
          </c:extLst>
        </c:dLbl>
      </c:pivotFmt>
      <c:pivotFmt>
        <c:idx val="272"/>
        <c:dLbl>
          <c:idx val="0"/>
          <c:showLegendKey val="0"/>
          <c:showVal val="0"/>
          <c:showCatName val="0"/>
          <c:showSerName val="0"/>
          <c:showPercent val="0"/>
          <c:showBubbleSize val="0"/>
          <c:extLst>
            <c:ext xmlns:c15="http://schemas.microsoft.com/office/drawing/2012/chart" uri="{CE6537A1-D6FC-4f65-9D91-7224C49458BB}"/>
          </c:extLst>
        </c:dLbl>
      </c:pivotFmt>
      <c:pivotFmt>
        <c:idx val="273"/>
        <c:dLbl>
          <c:idx val="0"/>
          <c:showLegendKey val="0"/>
          <c:showVal val="0"/>
          <c:showCatName val="0"/>
          <c:showSerName val="0"/>
          <c:showPercent val="0"/>
          <c:showBubbleSize val="0"/>
          <c:extLst>
            <c:ext xmlns:c15="http://schemas.microsoft.com/office/drawing/2012/chart" uri="{CE6537A1-D6FC-4f65-9D91-7224C49458BB}"/>
          </c:extLst>
        </c:dLbl>
      </c:pivotFmt>
      <c:pivotFmt>
        <c:idx val="274"/>
        <c:dLbl>
          <c:idx val="0"/>
          <c:showLegendKey val="0"/>
          <c:showVal val="0"/>
          <c:showCatName val="0"/>
          <c:showSerName val="0"/>
          <c:showPercent val="0"/>
          <c:showBubbleSize val="0"/>
          <c:extLst>
            <c:ext xmlns:c15="http://schemas.microsoft.com/office/drawing/2012/chart" uri="{CE6537A1-D6FC-4f65-9D91-7224C49458BB}"/>
          </c:extLst>
        </c:dLbl>
      </c:pivotFmt>
      <c:pivotFmt>
        <c:idx val="27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w="9525">
              <a:solidFill>
                <a:schemeClr val="accent2"/>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w="9525">
              <a:solidFill>
                <a:schemeClr val="accent3"/>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7"/>
        <c:dLbl>
          <c:idx val="0"/>
          <c:showLegendKey val="0"/>
          <c:showVal val="0"/>
          <c:showCatName val="0"/>
          <c:showSerName val="0"/>
          <c:showPercent val="0"/>
          <c:showBubbleSize val="0"/>
          <c:extLst>
            <c:ext xmlns:c15="http://schemas.microsoft.com/office/drawing/2012/chart" uri="{CE6537A1-D6FC-4f65-9D91-7224C49458BB}"/>
          </c:extLst>
        </c:dLbl>
      </c:pivotFmt>
      <c:pivotFmt>
        <c:idx val="27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w="9525">
              <a:solidFill>
                <a:schemeClr val="accent4"/>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79"/>
        <c:dLbl>
          <c:idx val="0"/>
          <c:showLegendKey val="0"/>
          <c:showVal val="0"/>
          <c:showCatName val="0"/>
          <c:showSerName val="0"/>
          <c:showPercent val="0"/>
          <c:showBubbleSize val="0"/>
          <c:extLst>
            <c:ext xmlns:c15="http://schemas.microsoft.com/office/drawing/2012/chart" uri="{CE6537A1-D6FC-4f65-9D91-7224C49458BB}"/>
          </c:extLst>
        </c:dLbl>
      </c:pivotFmt>
      <c:pivotFmt>
        <c:idx val="280"/>
        <c:dLbl>
          <c:idx val="0"/>
          <c:showLegendKey val="0"/>
          <c:showVal val="0"/>
          <c:showCatName val="0"/>
          <c:showSerName val="0"/>
          <c:showPercent val="0"/>
          <c:showBubbleSize val="0"/>
          <c:extLst>
            <c:ext xmlns:c15="http://schemas.microsoft.com/office/drawing/2012/chart" uri="{CE6537A1-D6FC-4f65-9D91-7224C49458BB}"/>
          </c:extLst>
        </c:dLbl>
      </c:pivotFmt>
      <c:pivotFmt>
        <c:idx val="28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w="9525">
              <a:solidFill>
                <a:schemeClr val="accent5"/>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2"/>
        <c:dLbl>
          <c:idx val="0"/>
          <c:showLegendKey val="0"/>
          <c:showVal val="0"/>
          <c:showCatName val="0"/>
          <c:showSerName val="0"/>
          <c:showPercent val="0"/>
          <c:showBubbleSize val="0"/>
          <c:extLst>
            <c:ext xmlns:c15="http://schemas.microsoft.com/office/drawing/2012/chart" uri="{CE6537A1-D6FC-4f65-9D91-7224C49458BB}"/>
          </c:extLst>
        </c:dLbl>
      </c:pivotFmt>
      <c:pivotFmt>
        <c:idx val="283"/>
        <c:dLbl>
          <c:idx val="0"/>
          <c:showLegendKey val="0"/>
          <c:showVal val="0"/>
          <c:showCatName val="0"/>
          <c:showSerName val="0"/>
          <c:showPercent val="0"/>
          <c:showBubbleSize val="0"/>
          <c:extLst>
            <c:ext xmlns:c15="http://schemas.microsoft.com/office/drawing/2012/chart" uri="{CE6537A1-D6FC-4f65-9D91-7224C49458BB}"/>
          </c:extLst>
        </c:dLbl>
      </c:pivotFmt>
      <c:pivotFmt>
        <c:idx val="284"/>
        <c:dLbl>
          <c:idx val="0"/>
          <c:showLegendKey val="0"/>
          <c:showVal val="0"/>
          <c:showCatName val="0"/>
          <c:showSerName val="0"/>
          <c:showPercent val="0"/>
          <c:showBubbleSize val="0"/>
          <c:extLst>
            <c:ext xmlns:c15="http://schemas.microsoft.com/office/drawing/2012/chart" uri="{CE6537A1-D6FC-4f65-9D91-7224C49458BB}"/>
          </c:extLst>
        </c:dLbl>
      </c:pivotFmt>
      <c:pivotFmt>
        <c:idx val="28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circle"/>
          <c:size val="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w="9525">
              <a:solidFill>
                <a:schemeClr val="accent1"/>
              </a:solidFill>
              <a:round/>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8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1"/>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2"/>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3"/>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4"/>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5"/>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6"/>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7"/>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8"/>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9"/>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Sheet4!$B$3:$B$4</c:f>
              <c:strCache>
                <c:ptCount val="1"/>
                <c:pt idx="0">
                  <c:v>animals</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cat>
            <c:strRef>
              <c:f>Sheet4!$A$5:$A$17</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Sheet4!$B$5:$B$17</c:f>
              <c:numCache>
                <c:formatCode>General</c:formatCode>
                <c:ptCount val="12"/>
                <c:pt idx="0">
                  <c:v>7072</c:v>
                </c:pt>
                <c:pt idx="1">
                  <c:v>5376</c:v>
                </c:pt>
                <c:pt idx="2">
                  <c:v>5202</c:v>
                </c:pt>
                <c:pt idx="3">
                  <c:v>6246</c:v>
                </c:pt>
                <c:pt idx="4">
                  <c:v>7377</c:v>
                </c:pt>
                <c:pt idx="5">
                  <c:v>7198</c:v>
                </c:pt>
                <c:pt idx="6">
                  <c:v>4820</c:v>
                </c:pt>
                <c:pt idx="7">
                  <c:v>5765</c:v>
                </c:pt>
                <c:pt idx="8">
                  <c:v>6138</c:v>
                </c:pt>
                <c:pt idx="9">
                  <c:v>6271</c:v>
                </c:pt>
                <c:pt idx="10">
                  <c:v>7023</c:v>
                </c:pt>
                <c:pt idx="11">
                  <c:v>6477</c:v>
                </c:pt>
              </c:numCache>
            </c:numRef>
          </c:val>
          <c:extLst>
            <c:ext xmlns:c16="http://schemas.microsoft.com/office/drawing/2014/chart" uri="{C3380CC4-5D6E-409C-BE32-E72D297353CC}">
              <c16:uniqueId val="{00000000-83D3-40E5-84BA-88DCFF1E84B2}"/>
            </c:ext>
          </c:extLst>
        </c:ser>
        <c:ser>
          <c:idx val="1"/>
          <c:order val="1"/>
          <c:tx>
            <c:strRef>
              <c:f>Sheet4!$C$3:$C$4</c:f>
              <c:strCache>
                <c:ptCount val="1"/>
                <c:pt idx="0">
                  <c:v>food</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cat>
            <c:strRef>
              <c:f>Sheet4!$A$5:$A$17</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Sheet4!$C$5:$C$17</c:f>
              <c:numCache>
                <c:formatCode>General</c:formatCode>
                <c:ptCount val="12"/>
                <c:pt idx="0">
                  <c:v>5367</c:v>
                </c:pt>
                <c:pt idx="1">
                  <c:v>5297</c:v>
                </c:pt>
                <c:pt idx="2">
                  <c:v>5674</c:v>
                </c:pt>
                <c:pt idx="3">
                  <c:v>5363</c:v>
                </c:pt>
                <c:pt idx="4">
                  <c:v>6568</c:v>
                </c:pt>
                <c:pt idx="5">
                  <c:v>4738</c:v>
                </c:pt>
                <c:pt idx="6">
                  <c:v>5247</c:v>
                </c:pt>
                <c:pt idx="7">
                  <c:v>5942</c:v>
                </c:pt>
                <c:pt idx="8">
                  <c:v>4939</c:v>
                </c:pt>
                <c:pt idx="9">
                  <c:v>6183</c:v>
                </c:pt>
                <c:pt idx="10">
                  <c:v>6307</c:v>
                </c:pt>
                <c:pt idx="11">
                  <c:v>5051</c:v>
                </c:pt>
              </c:numCache>
            </c:numRef>
          </c:val>
          <c:extLst>
            <c:ext xmlns:c16="http://schemas.microsoft.com/office/drawing/2014/chart" uri="{C3380CC4-5D6E-409C-BE32-E72D297353CC}">
              <c16:uniqueId val="{00000001-83D3-40E5-84BA-88DCFF1E84B2}"/>
            </c:ext>
          </c:extLst>
        </c:ser>
        <c:ser>
          <c:idx val="2"/>
          <c:order val="2"/>
          <c:tx>
            <c:strRef>
              <c:f>Sheet4!$D$3:$D$4</c:f>
              <c:strCache>
                <c:ptCount val="1"/>
                <c:pt idx="0">
                  <c:v>healthy eating</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cat>
            <c:strRef>
              <c:f>Sheet4!$A$5:$A$17</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Sheet4!$D$5:$D$17</c:f>
              <c:numCache>
                <c:formatCode>General</c:formatCode>
                <c:ptCount val="12"/>
                <c:pt idx="0">
                  <c:v>5018</c:v>
                </c:pt>
                <c:pt idx="1">
                  <c:v>5536</c:v>
                </c:pt>
                <c:pt idx="2">
                  <c:v>4756</c:v>
                </c:pt>
                <c:pt idx="3">
                  <c:v>6467</c:v>
                </c:pt>
                <c:pt idx="4">
                  <c:v>6105</c:v>
                </c:pt>
                <c:pt idx="5">
                  <c:v>5890</c:v>
                </c:pt>
                <c:pt idx="6">
                  <c:v>6570</c:v>
                </c:pt>
                <c:pt idx="7">
                  <c:v>5947</c:v>
                </c:pt>
                <c:pt idx="8">
                  <c:v>6195</c:v>
                </c:pt>
                <c:pt idx="9">
                  <c:v>5949</c:v>
                </c:pt>
                <c:pt idx="10">
                  <c:v>5537</c:v>
                </c:pt>
                <c:pt idx="11">
                  <c:v>5369</c:v>
                </c:pt>
              </c:numCache>
            </c:numRef>
          </c:val>
          <c:extLst>
            <c:ext xmlns:c16="http://schemas.microsoft.com/office/drawing/2014/chart" uri="{C3380CC4-5D6E-409C-BE32-E72D297353CC}">
              <c16:uniqueId val="{00000002-83D3-40E5-84BA-88DCFF1E84B2}"/>
            </c:ext>
          </c:extLst>
        </c:ser>
        <c:ser>
          <c:idx val="3"/>
          <c:order val="3"/>
          <c:tx>
            <c:strRef>
              <c:f>Sheet4!$E$3:$E$4</c:f>
              <c:strCache>
                <c:ptCount val="1"/>
                <c:pt idx="0">
                  <c:v>science</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cat>
            <c:strRef>
              <c:f>Sheet4!$A$5:$A$17</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Sheet4!$E$5:$E$17</c:f>
              <c:numCache>
                <c:formatCode>General</c:formatCode>
                <c:ptCount val="12"/>
                <c:pt idx="0">
                  <c:v>5393</c:v>
                </c:pt>
                <c:pt idx="1">
                  <c:v>4648</c:v>
                </c:pt>
                <c:pt idx="2">
                  <c:v>6735</c:v>
                </c:pt>
                <c:pt idx="3">
                  <c:v>6159</c:v>
                </c:pt>
                <c:pt idx="4">
                  <c:v>5567</c:v>
                </c:pt>
                <c:pt idx="5">
                  <c:v>5896</c:v>
                </c:pt>
                <c:pt idx="6">
                  <c:v>5798</c:v>
                </c:pt>
                <c:pt idx="7">
                  <c:v>7421</c:v>
                </c:pt>
                <c:pt idx="8">
                  <c:v>5544</c:v>
                </c:pt>
                <c:pt idx="9">
                  <c:v>6399</c:v>
                </c:pt>
                <c:pt idx="10">
                  <c:v>5933</c:v>
                </c:pt>
                <c:pt idx="11">
                  <c:v>5675</c:v>
                </c:pt>
              </c:numCache>
            </c:numRef>
          </c:val>
          <c:extLst>
            <c:ext xmlns:c16="http://schemas.microsoft.com/office/drawing/2014/chart" uri="{C3380CC4-5D6E-409C-BE32-E72D297353CC}">
              <c16:uniqueId val="{00000003-83D3-40E5-84BA-88DCFF1E84B2}"/>
            </c:ext>
          </c:extLst>
        </c:ser>
        <c:ser>
          <c:idx val="4"/>
          <c:order val="4"/>
          <c:tx>
            <c:strRef>
              <c:f>Sheet4!$F$3:$F$4</c:f>
              <c:strCache>
                <c:ptCount val="1"/>
                <c:pt idx="0">
                  <c:v>technology</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cat>
            <c:strRef>
              <c:f>Sheet4!$A$5:$A$17</c:f>
              <c:strCache>
                <c:ptCount val="12"/>
                <c:pt idx="0">
                  <c:v>January</c:v>
                </c:pt>
                <c:pt idx="1">
                  <c:v>February</c:v>
                </c:pt>
                <c:pt idx="2">
                  <c:v>March</c:v>
                </c:pt>
                <c:pt idx="3">
                  <c:v>April</c:v>
                </c:pt>
                <c:pt idx="4">
                  <c:v>May</c:v>
                </c:pt>
                <c:pt idx="5">
                  <c:v>June</c:v>
                </c:pt>
                <c:pt idx="6">
                  <c:v>July</c:v>
                </c:pt>
                <c:pt idx="7">
                  <c:v>August</c:v>
                </c:pt>
                <c:pt idx="8">
                  <c:v>September</c:v>
                </c:pt>
                <c:pt idx="9">
                  <c:v>October</c:v>
                </c:pt>
                <c:pt idx="10">
                  <c:v>November</c:v>
                </c:pt>
                <c:pt idx="11">
                  <c:v>December</c:v>
                </c:pt>
              </c:strCache>
            </c:strRef>
          </c:cat>
          <c:val>
            <c:numRef>
              <c:f>Sheet4!$F$5:$F$17</c:f>
              <c:numCache>
                <c:formatCode>General</c:formatCode>
                <c:ptCount val="12"/>
                <c:pt idx="0">
                  <c:v>5624</c:v>
                </c:pt>
                <c:pt idx="1">
                  <c:v>6453</c:v>
                </c:pt>
                <c:pt idx="2">
                  <c:v>5147</c:v>
                </c:pt>
                <c:pt idx="3">
                  <c:v>6677</c:v>
                </c:pt>
                <c:pt idx="4">
                  <c:v>5281</c:v>
                </c:pt>
                <c:pt idx="5">
                  <c:v>5781</c:v>
                </c:pt>
                <c:pt idx="6">
                  <c:v>6885</c:v>
                </c:pt>
                <c:pt idx="7">
                  <c:v>5322</c:v>
                </c:pt>
                <c:pt idx="8">
                  <c:v>5964</c:v>
                </c:pt>
                <c:pt idx="9">
                  <c:v>5548</c:v>
                </c:pt>
                <c:pt idx="10">
                  <c:v>5307</c:v>
                </c:pt>
                <c:pt idx="11">
                  <c:v>4749</c:v>
                </c:pt>
              </c:numCache>
            </c:numRef>
          </c:val>
          <c:extLst>
            <c:ext xmlns:c16="http://schemas.microsoft.com/office/drawing/2014/chart" uri="{C3380CC4-5D6E-409C-BE32-E72D297353CC}">
              <c16:uniqueId val="{00000004-83D3-40E5-84BA-88DCFF1E84B2}"/>
            </c:ext>
          </c:extLst>
        </c:ser>
        <c:dLbls>
          <c:showLegendKey val="0"/>
          <c:showVal val="0"/>
          <c:showCatName val="0"/>
          <c:showSerName val="0"/>
          <c:showPercent val="0"/>
          <c:showBubbleSize val="0"/>
        </c:dLbls>
        <c:gapWidth val="219"/>
        <c:axId val="1965788064"/>
        <c:axId val="1965793344"/>
      </c:barChart>
      <c:catAx>
        <c:axId val="1965788064"/>
        <c:scaling>
          <c:orientation val="minMax"/>
        </c:scaling>
        <c:delete val="0"/>
        <c:axPos val="b"/>
        <c:numFmt formatCode="General" sourceLinked="1"/>
        <c:majorTickMark val="out"/>
        <c:minorTickMark val="none"/>
        <c:tickLblPos val="nextTo"/>
        <c:spPr>
          <a:noFill/>
          <a:ln w="9525" cap="flat" cmpd="sng" algn="ctr">
            <a:solidFill>
              <a:schemeClr val="dk1">
                <a:lumMod val="50000"/>
                <a:lumOff val="50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965793344"/>
        <c:crosses val="autoZero"/>
        <c:auto val="1"/>
        <c:lblAlgn val="ctr"/>
        <c:lblOffset val="100"/>
        <c:noMultiLvlLbl val="0"/>
      </c:catAx>
      <c:valAx>
        <c:axId val="1965793344"/>
        <c:scaling>
          <c:orientation val="minMax"/>
        </c:scaling>
        <c:delete val="0"/>
        <c:axPos val="l"/>
        <c:majorGridlines>
          <c:spPr>
            <a:ln w="9525" cap="flat" cmpd="sng" algn="ctr">
              <a:solidFill>
                <a:schemeClr val="dk1">
                  <a:lumMod val="50000"/>
                  <a:lumOff val="5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196578806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rtl="0">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cs:styleClr val="auto"/>
    </cs:fontRef>
    <cs:defRPr sz="100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00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3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dk1">
            <a:lumMod val="50000"/>
            <a:lumOff val="5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dk1">
            <a:lumMod val="50000"/>
            <a:lumOff val="50000"/>
          </a:schemeClr>
        </a:solidFill>
        <a:round/>
      </a:ln>
    </cs:spPr>
  </cs:gridlineMajor>
  <cs:gridlineMinor>
    <cs:lnRef idx="0"/>
    <cs:fillRef idx="0"/>
    <cs:effectRef idx="0"/>
    <cs:fontRef idx="minor">
      <a:schemeClr val="tx1"/>
    </cs:fontRef>
    <cs:spPr>
      <a:ln>
        <a:solidFill>
          <a:schemeClr val="dk1">
            <a:lumMod val="60000"/>
            <a:lumOff val="40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9525" cap="flat" cmpd="sng" algn="ctr">
        <a:solidFill>
          <a:schemeClr val="dk1">
            <a:lumMod val="50000"/>
            <a:lumOff val="50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23.05.2024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23.05.2024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23.05.2024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extLst>
      <p:ext uri="{BB962C8B-B14F-4D97-AF65-F5344CB8AC3E}">
        <p14:creationId xmlns:p14="http://schemas.microsoft.com/office/powerpoint/2010/main" val="3919008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23.05.2024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extLst>
      <p:ext uri="{BB962C8B-B14F-4D97-AF65-F5344CB8AC3E}">
        <p14:creationId xmlns:p14="http://schemas.microsoft.com/office/powerpoint/2010/main" val="2195767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24.05.2024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23.05.2024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13</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23.05.2024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23.05.2024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23.05.2024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23.05.2024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23.05.2024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23.05.2024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23.05.2024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23.05.2024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8" Type="http://schemas.openxmlformats.org/officeDocument/2006/relationships/hyperlink" Target="https://1drv.ms/u/s!Aiy2YZp4FmaXchw1iInXHTG1ARU?e=jjeTdX" TargetMode="External"/><Relationship Id="rId3" Type="http://schemas.openxmlformats.org/officeDocument/2006/relationships/image" Target="../media/image16.png"/><Relationship Id="rId7" Type="http://schemas.openxmlformats.org/officeDocument/2006/relationships/image" Target="../media/image8.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2.jpeg"/><Relationship Id="rId4" Type="http://schemas.openxmlformats.org/officeDocument/2006/relationships/image" Target="../media/image17.sv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23.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17.svg"/></Relationships>
</file>

<file path=ppt/slides/_rels/slide8.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image" Target="../media/image7.png"/><Relationship Id="rId7"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8" Type="http://schemas.openxmlformats.org/officeDocument/2006/relationships/chart" Target="../charts/chart4.xml"/><Relationship Id="rId3" Type="http://schemas.openxmlformats.org/officeDocument/2006/relationships/image" Target="../media/image7.png"/><Relationship Id="rId7" Type="http://schemas.openxmlformats.org/officeDocument/2006/relationships/chart" Target="../charts/chart3.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 Id="rId9" Type="http://schemas.openxmlformats.org/officeDocument/2006/relationships/chart" Target="../charts/char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4271106"/>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Social Buzz</a:t>
            </a:r>
          </a:p>
          <a:p>
            <a:pPr algn="ctr">
              <a:lnSpc>
                <a:spcPts val="11059"/>
              </a:lnSpc>
            </a:pPr>
            <a:endParaRPr lang="en-US" sz="10533" spc="-105" dirty="0">
              <a:solidFill>
                <a:srgbClr val="FFFFFF"/>
              </a:solidFill>
              <a:latin typeface="Graphik Regular" panose="020B0503030202060203" pitchFamily="34" charset="0"/>
            </a:endParaRPr>
          </a:p>
        </p:txBody>
      </p:sp>
      <p:sp>
        <p:nvSpPr>
          <p:cNvPr id="27" name="TextBox 26">
            <a:extLst>
              <a:ext uri="{FF2B5EF4-FFF2-40B4-BE49-F238E27FC236}">
                <a16:creationId xmlns:a16="http://schemas.microsoft.com/office/drawing/2014/main" id="{E833D033-B2AF-BA1B-A9D8-D931CA34A610}"/>
              </a:ext>
            </a:extLst>
          </p:cNvPr>
          <p:cNvSpPr txBox="1"/>
          <p:nvPr/>
        </p:nvSpPr>
        <p:spPr>
          <a:xfrm>
            <a:off x="9694509" y="3103266"/>
            <a:ext cx="6528999" cy="3323987"/>
          </a:xfrm>
          <a:prstGeom prst="rect">
            <a:avLst/>
          </a:prstGeom>
          <a:noFill/>
        </p:spPr>
        <p:txBody>
          <a:bodyPr wrap="square">
            <a:spAutoFit/>
          </a:bodyPr>
          <a:lstStyle/>
          <a:p>
            <a:pPr algn="ctr"/>
            <a:r>
              <a:rPr lang="en-IN" sz="7000" b="1" dirty="0">
                <a:solidFill>
                  <a:schemeClr val="bg1"/>
                </a:solidFill>
                <a:latin typeface="Graphik Regular" panose="020B0503030202060203"/>
              </a:rPr>
              <a:t>DATA ANALYSIS AND DATA VISUALISATION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32" name="Picture 31">
            <a:extLst>
              <a:ext uri="{FF2B5EF4-FFF2-40B4-BE49-F238E27FC236}">
                <a16:creationId xmlns:a16="http://schemas.microsoft.com/office/drawing/2014/main" id="{3756540C-623E-7E71-A285-8840522209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53888" y="1383832"/>
            <a:ext cx="9890512" cy="7188668"/>
          </a:xfrm>
          <a:prstGeom prst="rect">
            <a:avLst/>
          </a:prstGeom>
        </p:spPr>
      </p:pic>
      <p:sp>
        <p:nvSpPr>
          <p:cNvPr id="34" name="Rectangle 1">
            <a:extLst>
              <a:ext uri="{FF2B5EF4-FFF2-40B4-BE49-F238E27FC236}">
                <a16:creationId xmlns:a16="http://schemas.microsoft.com/office/drawing/2014/main" id="{C85C59E4-27A6-439B-B256-248CAA92312A}"/>
              </a:ext>
            </a:extLst>
          </p:cNvPr>
          <p:cNvSpPr>
            <a:spLocks noChangeArrowheads="1"/>
          </p:cNvSpPr>
          <p:nvPr/>
        </p:nvSpPr>
        <p:spPr bwMode="auto">
          <a:xfrm>
            <a:off x="12573285" y="1685151"/>
            <a:ext cx="5220215" cy="6863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eaLnBrk="0" fontAlgn="base" hangingPunct="0">
              <a:spcBef>
                <a:spcPct val="0"/>
              </a:spcBef>
              <a:spcAft>
                <a:spcPct val="0"/>
              </a:spcAft>
            </a:pPr>
            <a:r>
              <a:rPr kumimoji="0" lang="en-US" altLang="en-US" sz="2300" b="1" i="0" u="none" strike="noStrike" cap="none" normalizeH="0" baseline="0" dirty="0">
                <a:ln>
                  <a:noFill/>
                </a:ln>
                <a:solidFill>
                  <a:srgbClr val="1F1F1F"/>
                </a:solidFill>
                <a:effectLst/>
              </a:rPr>
              <a:t>This graph reveals a year-long increase in content creation, with January and May boasting the highest output. This suggests a strategic focus on content generation. However, the fluctuations throughout the year might indicate seasonal trends or specific marketing initiatives. By analyzing these trends and the content types being created, So now it is easier to</a:t>
            </a:r>
            <a:r>
              <a:rPr lang="en-US" altLang="en-US" sz="2300" b="1" dirty="0">
                <a:solidFill>
                  <a:srgbClr val="1F1F1F"/>
                </a:solidFill>
              </a:rPr>
              <a:t> </a:t>
            </a:r>
            <a:r>
              <a:rPr kumimoji="0" lang="en-US" altLang="en-US" sz="2300" b="1" i="0" u="none" strike="noStrike" cap="none" normalizeH="0" baseline="0" dirty="0">
                <a:ln>
                  <a:noFill/>
                </a:ln>
                <a:solidFill>
                  <a:srgbClr val="1F1F1F"/>
                </a:solidFill>
                <a:effectLst/>
              </a:rPr>
              <a:t>optimize the strategy for better results. This monthly breakdown of top content categories reveals a clear dominance of "Healthy Eating" throughout the year. By investigating these trends and potential content gaps, you can tailor your content strategy to better resonate with user preferences and maximize user engagement.</a:t>
            </a:r>
            <a:endParaRPr kumimoji="0" lang="en-US" altLang="en-US" sz="23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300" b="1"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9652527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pic>
        <p:nvPicPr>
          <p:cNvPr id="1029" name="Picture 5" descr="Count of Reaction Type by Category and Reaction Type">
            <a:extLst>
              <a:ext uri="{FF2B5EF4-FFF2-40B4-BE49-F238E27FC236}">
                <a16:creationId xmlns:a16="http://schemas.microsoft.com/office/drawing/2014/main" id="{449CF528-79D4-F87E-15E7-2A9BBF80833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86482" y="781697"/>
            <a:ext cx="11176445" cy="7862825"/>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95D56CE3-C1B9-A205-D7A4-D4A662684DBF}"/>
              </a:ext>
            </a:extLst>
          </p:cNvPr>
          <p:cNvSpPr txBox="1"/>
          <p:nvPr/>
        </p:nvSpPr>
        <p:spPr>
          <a:xfrm>
            <a:off x="13880234" y="2353346"/>
            <a:ext cx="3720780" cy="5755422"/>
          </a:xfrm>
          <a:prstGeom prst="rect">
            <a:avLst/>
          </a:prstGeom>
          <a:noFill/>
        </p:spPr>
        <p:txBody>
          <a:bodyPr wrap="square" rtlCol="0">
            <a:spAutoFit/>
          </a:bodyPr>
          <a:lstStyle/>
          <a:p>
            <a:r>
              <a:rPr lang="en-US" sz="2300" b="1" dirty="0"/>
              <a:t>Analysis of user reactions revealed that</a:t>
            </a:r>
          </a:p>
          <a:p>
            <a:pPr marL="342900" indent="-342900">
              <a:buFont typeface="Arial" panose="020B0604020202020204" pitchFamily="34" charset="0"/>
              <a:buChar char="•"/>
            </a:pPr>
            <a:r>
              <a:rPr lang="en-US" sz="2300" b="1" dirty="0"/>
              <a:t> "Animals" had higher 'Scared' reactions, </a:t>
            </a:r>
          </a:p>
          <a:p>
            <a:pPr marL="342900" indent="-342900">
              <a:buFont typeface="Arial" panose="020B0604020202020204" pitchFamily="34" charset="0"/>
              <a:buChar char="•"/>
            </a:pPr>
            <a:r>
              <a:rPr lang="en-US" sz="2300" b="1" dirty="0"/>
              <a:t>"Healthy Eating" and "Technology" received 'Adore’, </a:t>
            </a:r>
          </a:p>
          <a:p>
            <a:pPr marL="342900" indent="-342900">
              <a:buFont typeface="Arial" panose="020B0604020202020204" pitchFamily="34" charset="0"/>
              <a:buChar char="•"/>
            </a:pPr>
            <a:r>
              <a:rPr lang="en-US" sz="2300" b="1" dirty="0"/>
              <a:t>"Science" saw 'Want', and </a:t>
            </a:r>
          </a:p>
          <a:p>
            <a:pPr marL="342900" indent="-342900">
              <a:buFont typeface="Arial" panose="020B0604020202020204" pitchFamily="34" charset="0"/>
              <a:buChar char="•"/>
            </a:pPr>
            <a:r>
              <a:rPr lang="en-US" sz="2300" b="1" dirty="0"/>
              <a:t>"Food" had 'Hate’.</a:t>
            </a:r>
          </a:p>
          <a:p>
            <a:endParaRPr lang="en-US" sz="2300" b="1" dirty="0"/>
          </a:p>
          <a:p>
            <a:r>
              <a:rPr lang="en-US" sz="2300" b="1" dirty="0"/>
              <a:t> Tailor content to balance animal content, leverage positive sentiment in health and tech, offer interactive science content, and improve food presentations.</a:t>
            </a:r>
            <a:endParaRPr lang="en-IN" sz="2300" b="1" dirty="0"/>
          </a:p>
        </p:txBody>
      </p:sp>
    </p:spTree>
    <p:extLst>
      <p:ext uri="{BB962C8B-B14F-4D97-AF65-F5344CB8AC3E}">
        <p14:creationId xmlns:p14="http://schemas.microsoft.com/office/powerpoint/2010/main" val="27807970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8" name="Rectangle 1">
            <a:extLst>
              <a:ext uri="{FF2B5EF4-FFF2-40B4-BE49-F238E27FC236}">
                <a16:creationId xmlns:a16="http://schemas.microsoft.com/office/drawing/2014/main" id="{3722EFE0-E9AD-1E0C-B942-A8139BB48669}"/>
              </a:ext>
            </a:extLst>
          </p:cNvPr>
          <p:cNvSpPr>
            <a:spLocks noChangeArrowheads="1"/>
          </p:cNvSpPr>
          <p:nvPr/>
        </p:nvSpPr>
        <p:spPr bwMode="auto">
          <a:xfrm>
            <a:off x="10915366" y="1161805"/>
            <a:ext cx="6915434" cy="8140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2300" b="1" i="0" u="none" strike="noStrike" cap="none" normalizeH="0" baseline="0" dirty="0">
                <a:ln>
                  <a:noFill/>
                </a:ln>
                <a:solidFill>
                  <a:srgbClr val="1F1F1F"/>
                </a:solidFill>
                <a:effectLst/>
              </a:rPr>
              <a:t>• </a:t>
            </a:r>
            <a:r>
              <a:rPr kumimoji="0" lang="en-US" altLang="en-US" sz="2300" b="1" i="0" u="none" strike="noStrike" cap="none" normalizeH="0" baseline="0" dirty="0">
                <a:ln>
                  <a:noFill/>
                </a:ln>
                <a:solidFill>
                  <a:srgbClr val="1F1F1F"/>
                </a:solidFill>
                <a:effectLst/>
                <a:latin typeface="Google Sans"/>
              </a:rPr>
              <a:t>The higher the score, the more popular the category. In Total of 16 categories, </a:t>
            </a:r>
            <a:r>
              <a:rPr lang="en-US" altLang="en-US" sz="2300" b="1" dirty="0">
                <a:solidFill>
                  <a:srgbClr val="1F1F1F"/>
                </a:solidFill>
                <a:latin typeface="Google Sans"/>
              </a:rPr>
              <a:t>t</a:t>
            </a:r>
            <a:r>
              <a:rPr kumimoji="0" lang="en-US" altLang="en-US" sz="2300" b="1" i="0" u="none" strike="noStrike" cap="none" normalizeH="0" baseline="0" dirty="0">
                <a:ln>
                  <a:noFill/>
                </a:ln>
                <a:solidFill>
                  <a:srgbClr val="1F1F1F"/>
                </a:solidFill>
                <a:effectLst/>
                <a:latin typeface="Google Sans"/>
              </a:rPr>
              <a:t>he top 5 categories are : Animals, Science, Healthy eating, Technology, Food.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300" b="1" i="0" u="none" strike="noStrike" cap="none" normalizeH="0" baseline="0" dirty="0">
              <a:ln>
                <a:noFill/>
              </a:ln>
              <a:solidFill>
                <a:srgbClr val="1F1F1F"/>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1" i="0" u="none" strike="noStrike" cap="none" normalizeH="0" baseline="0" dirty="0">
                <a:ln>
                  <a:noFill/>
                </a:ln>
                <a:solidFill>
                  <a:srgbClr val="1F1F1F"/>
                </a:solidFill>
                <a:effectLst/>
              </a:rPr>
              <a:t>• Healthy Eating Reigns Supreme:  Healthy eating content consistently tops the charts, indicating strong user preference.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300" b="1" i="0" u="none" strike="noStrike" cap="none" normalizeH="0" baseline="0" dirty="0">
              <a:ln>
                <a:noFill/>
              </a:ln>
              <a:solidFill>
                <a:srgbClr val="1F1F1F"/>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1" i="0" u="none" strike="noStrike" cap="none" normalizeH="0" baseline="0" dirty="0">
                <a:ln>
                  <a:noFill/>
                </a:ln>
                <a:solidFill>
                  <a:srgbClr val="1F1F1F"/>
                </a:solidFill>
                <a:effectLst/>
              </a:rPr>
              <a:t>• Engagement on the Rise:  User engagement seems to be increasing overall, despite some fluctuations throughout the year.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300" b="1" i="0" u="none" strike="noStrike" cap="none" normalizeH="0" baseline="0" dirty="0">
              <a:ln>
                <a:noFill/>
              </a:ln>
              <a:solidFill>
                <a:srgbClr val="1F1F1F"/>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1" i="0" u="none" strike="noStrike" cap="none" normalizeH="0" baseline="0" dirty="0">
                <a:ln>
                  <a:noFill/>
                </a:ln>
                <a:solidFill>
                  <a:srgbClr val="1F1F1F"/>
                </a:solidFill>
                <a:effectLst/>
              </a:rPr>
              <a:t>• Seasonal Swings:  Scores fluctuate monthly, potentially influenced by seasonal trends. (e.g., healthy eating might spike in January for resolutions)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300" b="1" i="0" u="none" strike="noStrike" cap="none" normalizeH="0" baseline="0" dirty="0">
              <a:ln>
                <a:noFill/>
              </a:ln>
              <a:solidFill>
                <a:srgbClr val="1F1F1F"/>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1" i="0" u="none" strike="noStrike" cap="none" normalizeH="0" baseline="0" dirty="0">
                <a:ln>
                  <a:noFill/>
                </a:ln>
                <a:solidFill>
                  <a:srgbClr val="1F1F1F"/>
                </a:solidFill>
                <a:effectLst/>
              </a:rPr>
              <a:t>• Content Gaps Possible:  The big gap between Healthy Eating and other categories suggests there might be room for improvement in those areas.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300" b="1" i="0" u="none" strike="noStrike" cap="none" normalizeH="0" baseline="0" dirty="0">
              <a:ln>
                <a:noFill/>
              </a:ln>
              <a:solidFill>
                <a:srgbClr val="1F1F1F"/>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1" i="0" u="none" strike="noStrike" cap="none" normalizeH="0" baseline="0" dirty="0">
                <a:ln>
                  <a:noFill/>
                </a:ln>
                <a:solidFill>
                  <a:srgbClr val="1F1F1F"/>
                </a:solidFill>
                <a:effectLst/>
              </a:rPr>
              <a:t>• Top 5 Revealed:  Based on performance, the top 5 categories are Healthy Eating, Animals, Science, Technology, and Food.</a:t>
            </a:r>
            <a:endParaRPr lang="en-US" altLang="en-US" sz="2300" b="1" dirty="0">
              <a:solidFill>
                <a:srgbClr val="1F1F1F"/>
              </a:solidFill>
            </a:endParaRPr>
          </a:p>
        </p:txBody>
      </p:sp>
      <p:sp>
        <p:nvSpPr>
          <p:cNvPr id="33" name="Rectangle 4">
            <a:extLst>
              <a:ext uri="{FF2B5EF4-FFF2-40B4-BE49-F238E27FC236}">
                <a16:creationId xmlns:a16="http://schemas.microsoft.com/office/drawing/2014/main" id="{387AB125-F730-854B-39C0-BC1C41A46221}"/>
              </a:ext>
            </a:extLst>
          </p:cNvPr>
          <p:cNvSpPr>
            <a:spLocks noChangeArrowheads="1"/>
          </p:cNvSpPr>
          <p:nvPr/>
        </p:nvSpPr>
        <p:spPr bwMode="auto">
          <a:xfrm>
            <a:off x="10038370" y="9383146"/>
            <a:ext cx="11506200" cy="477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1" i="0" u="sng" strike="noStrike" cap="none" normalizeH="0" baseline="0" dirty="0">
                <a:ln>
                  <a:noFill/>
                </a:ln>
                <a:effectLst/>
                <a:hlinkClick r:id="rId8">
                  <a:extLst>
                    <a:ext uri="{A12FA001-AC4F-418D-AE19-62706E023703}">
                      <ahyp:hlinkClr xmlns:ahyp="http://schemas.microsoft.com/office/drawing/2018/hyperlinkcolor" val="tx"/>
                    </a:ext>
                  </a:extLst>
                </a:hlinkClick>
              </a:rPr>
              <a:t>Link for a Detailed Power BI Dashboard : </a:t>
            </a:r>
            <a:r>
              <a:rPr kumimoji="0" lang="en-US" altLang="en-US" sz="2500" b="0" i="0" u="none" strike="noStrike" cap="none" normalizeH="0" baseline="0" dirty="0" err="1">
                <a:ln>
                  <a:noFill/>
                </a:ln>
                <a:solidFill>
                  <a:srgbClr val="0000FF"/>
                </a:solidFill>
                <a:effectLst/>
                <a:latin typeface="Arial" panose="020B0604020202020204" pitchFamily="34" charset="0"/>
                <a:hlinkClick r:id="rId8">
                  <a:extLst>
                    <a:ext uri="{A12FA001-AC4F-418D-AE19-62706E023703}">
                      <ahyp:hlinkClr xmlns:ahyp="http://schemas.microsoft.com/office/drawing/2018/hyperlinkcolor" val="tx"/>
                    </a:ext>
                  </a:extLst>
                </a:hlinkClick>
              </a:rPr>
              <a:t>final_analysis.pbix</a:t>
            </a:r>
            <a:endParaRPr kumimoji="0" lang="en-US" altLang="en-US" sz="25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55553" y="1950962"/>
            <a:ext cx="8928034" cy="6385075"/>
            <a:chOff x="0" y="0"/>
            <a:chExt cx="11564591" cy="5695665"/>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3397498"/>
            </a:xfrm>
            <a:prstGeom prst="rect">
              <a:avLst/>
            </a:prstGeom>
          </p:spPr>
          <p:txBody>
            <a:bodyPr lIns="0" tIns="0" rIns="0" bIns="0" rtlCol="0" anchor="t">
              <a:spAutoFit/>
            </a:bodyPr>
            <a:lstStyle/>
            <a:p>
              <a:pPr>
                <a:lnSpc>
                  <a:spcPts val="2660"/>
                </a:lnSpc>
              </a:pPr>
              <a:r>
                <a:rPr lang="en-US" sz="2700" spc="-19" dirty="0">
                  <a:solidFill>
                    <a:srgbClr val="000000"/>
                  </a:solidFill>
                  <a:latin typeface="Graphik Regular" panose="020B0503030202060203" pitchFamily="34" charset="0"/>
                </a:rPr>
                <a:t>Project recap</a:t>
              </a:r>
            </a:p>
            <a:p>
              <a:pPr>
                <a:lnSpc>
                  <a:spcPts val="2660"/>
                </a:lnSpc>
              </a:pPr>
              <a:endParaRPr lang="en-US" sz="2700" spc="-19" dirty="0">
                <a:solidFill>
                  <a:srgbClr val="000000"/>
                </a:solidFill>
                <a:latin typeface="Graphik Regular" panose="020B0503030202060203" pitchFamily="34" charset="0"/>
              </a:endParaRPr>
            </a:p>
            <a:p>
              <a:pPr>
                <a:lnSpc>
                  <a:spcPts val="2660"/>
                </a:lnSpc>
              </a:pPr>
              <a:r>
                <a:rPr lang="en-US" sz="2700" spc="-19" dirty="0">
                  <a:solidFill>
                    <a:srgbClr val="000000"/>
                  </a:solidFill>
                  <a:latin typeface="Graphik Regular" panose="020B0503030202060203" pitchFamily="34" charset="0"/>
                </a:rPr>
                <a:t>Problem</a:t>
              </a:r>
            </a:p>
            <a:p>
              <a:pPr>
                <a:lnSpc>
                  <a:spcPts val="2660"/>
                </a:lnSpc>
              </a:pPr>
              <a:endParaRPr lang="en-US" sz="2700" spc="-19" dirty="0">
                <a:solidFill>
                  <a:srgbClr val="000000"/>
                </a:solidFill>
                <a:latin typeface="Graphik Regular" panose="020B0503030202060203" pitchFamily="34" charset="0"/>
              </a:endParaRPr>
            </a:p>
            <a:p>
              <a:pPr>
                <a:lnSpc>
                  <a:spcPts val="2660"/>
                </a:lnSpc>
              </a:pPr>
              <a:r>
                <a:rPr lang="en-US" sz="2700" spc="-19" dirty="0">
                  <a:solidFill>
                    <a:srgbClr val="000000"/>
                  </a:solidFill>
                  <a:latin typeface="Graphik Regular" panose="020B0503030202060203" pitchFamily="34" charset="0"/>
                </a:rPr>
                <a:t>The Analytics team</a:t>
              </a:r>
            </a:p>
            <a:p>
              <a:pPr>
                <a:lnSpc>
                  <a:spcPts val="2660"/>
                </a:lnSpc>
              </a:pPr>
              <a:endParaRPr lang="en-US" sz="2700" spc="-19" dirty="0">
                <a:solidFill>
                  <a:srgbClr val="000000"/>
                </a:solidFill>
                <a:latin typeface="Graphik Regular" panose="020B0503030202060203" pitchFamily="34" charset="0"/>
              </a:endParaRPr>
            </a:p>
            <a:p>
              <a:pPr>
                <a:lnSpc>
                  <a:spcPts val="2660"/>
                </a:lnSpc>
              </a:pPr>
              <a:r>
                <a:rPr lang="en-US" sz="2700" spc="-19" dirty="0">
                  <a:solidFill>
                    <a:srgbClr val="000000"/>
                  </a:solidFill>
                  <a:latin typeface="Graphik Regular" panose="020B0503030202060203" pitchFamily="34" charset="0"/>
                </a:rPr>
                <a:t>Process</a:t>
              </a:r>
            </a:p>
            <a:p>
              <a:pPr>
                <a:lnSpc>
                  <a:spcPts val="2660"/>
                </a:lnSpc>
              </a:pPr>
              <a:endParaRPr lang="en-US" sz="2700" spc="-19" dirty="0">
                <a:solidFill>
                  <a:srgbClr val="000000"/>
                </a:solidFill>
                <a:latin typeface="Graphik Regular" panose="020B0503030202060203" pitchFamily="34" charset="0"/>
              </a:endParaRPr>
            </a:p>
            <a:p>
              <a:pPr>
                <a:lnSpc>
                  <a:spcPts val="2660"/>
                </a:lnSpc>
              </a:pPr>
              <a:r>
                <a:rPr lang="en-US" sz="2700" spc="-19" dirty="0">
                  <a:solidFill>
                    <a:srgbClr val="000000"/>
                  </a:solidFill>
                  <a:latin typeface="Graphik Regular" panose="020B0503030202060203" pitchFamily="34" charset="0"/>
                </a:rPr>
                <a:t>Insights</a:t>
              </a:r>
            </a:p>
            <a:p>
              <a:pPr>
                <a:lnSpc>
                  <a:spcPts val="2660"/>
                </a:lnSpc>
              </a:pPr>
              <a:endParaRPr lang="en-US" sz="2700" spc="-19" dirty="0">
                <a:solidFill>
                  <a:srgbClr val="000000"/>
                </a:solidFill>
                <a:latin typeface="Graphik Regular" panose="020B0503030202060203" pitchFamily="34" charset="0"/>
              </a:endParaRPr>
            </a:p>
            <a:p>
              <a:pPr>
                <a:lnSpc>
                  <a:spcPts val="2660"/>
                </a:lnSpc>
              </a:pPr>
              <a:r>
                <a:rPr lang="en-US" sz="27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5" name="TextBox 34">
            <a:extLst>
              <a:ext uri="{FF2B5EF4-FFF2-40B4-BE49-F238E27FC236}">
                <a16:creationId xmlns:a16="http://schemas.microsoft.com/office/drawing/2014/main" id="{42BC4F20-E6C9-B3E9-2382-B91C72722B6F}"/>
              </a:ext>
            </a:extLst>
          </p:cNvPr>
          <p:cNvSpPr txBox="1"/>
          <p:nvPr/>
        </p:nvSpPr>
        <p:spPr>
          <a:xfrm>
            <a:off x="8534400" y="2188844"/>
            <a:ext cx="7803142" cy="5909310"/>
          </a:xfrm>
          <a:prstGeom prst="rect">
            <a:avLst/>
          </a:prstGeom>
          <a:noFill/>
        </p:spPr>
        <p:txBody>
          <a:bodyPr wrap="square" rtlCol="0">
            <a:spAutoFit/>
          </a:bodyPr>
          <a:lstStyle/>
          <a:p>
            <a:r>
              <a:rPr lang="en-US" sz="2700" dirty="0">
                <a:latin typeface="Graphik Regular" panose="020B0503030202060203"/>
              </a:rPr>
              <a:t>Social Buzz is a content-centric social media platform that emphasizes user anonymity and diverse reactions to content, prioritizing trending topics over individual profiles. With rapid growth to over 500 million monthly active users, Social Buzz is now seeking advisory support to manage its scaling process effectively in preparation for a potential IPO.</a:t>
            </a:r>
          </a:p>
          <a:p>
            <a:r>
              <a:rPr lang="en-US" sz="2700" dirty="0">
                <a:latin typeface="Graphik Regular" panose="020B0503030202060203"/>
              </a:rPr>
              <a:t>Accenture is focusing on :</a:t>
            </a:r>
          </a:p>
          <a:p>
            <a:endParaRPr lang="en-US" sz="2700" dirty="0">
              <a:latin typeface="Graphik Regular" panose="020B0503030202060203"/>
            </a:endParaRPr>
          </a:p>
          <a:p>
            <a:pPr marL="342900" indent="-342900">
              <a:buFontTx/>
              <a:buChar char="-"/>
            </a:pPr>
            <a:r>
              <a:rPr lang="en-US" sz="2700" b="0" i="0" u="none" strike="noStrike" baseline="0" dirty="0">
                <a:solidFill>
                  <a:srgbClr val="000000"/>
                </a:solidFill>
                <a:latin typeface="Graphik Regular" panose="020B0503030202060203"/>
              </a:rPr>
              <a:t>An audit of their big data practice </a:t>
            </a:r>
          </a:p>
          <a:p>
            <a:pPr marL="342900" indent="-342900">
              <a:buFontTx/>
              <a:buChar char="-"/>
            </a:pPr>
            <a:r>
              <a:rPr lang="en-US" sz="2700" b="0" i="0" u="none" strike="noStrike" baseline="0" dirty="0">
                <a:solidFill>
                  <a:srgbClr val="000000"/>
                </a:solidFill>
                <a:latin typeface="Graphik Regular" panose="020B0503030202060203"/>
              </a:rPr>
              <a:t>Recommendations for a successful IPO </a:t>
            </a:r>
          </a:p>
          <a:p>
            <a:r>
              <a:rPr lang="en-US" sz="2700" b="0" i="0" u="none" strike="noStrike" baseline="0" dirty="0">
                <a:solidFill>
                  <a:srgbClr val="000000"/>
                </a:solidFill>
                <a:latin typeface="Graphik Regular" panose="020B0503030202060203"/>
              </a:rPr>
              <a:t>-    An analysis of their content categories that highlights the top 5 categories with the largest aggregate popularity </a:t>
            </a:r>
            <a:endParaRPr lang="en-IN" sz="2700" dirty="0">
              <a:latin typeface="Graphik Regular" panose="020B0503030202060203"/>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pPr algn="l"/>
            <a:endParaRPr lang="en-IN" sz="1800" b="0" i="0" u="none" strike="noStrike" baseline="0" dirty="0">
              <a:solidFill>
                <a:srgbClr val="000000"/>
              </a:solidFill>
              <a:latin typeface="Arial" panose="020B0604020202020204" pitchFamily="34" charset="0"/>
            </a:endParaRPr>
          </a:p>
          <a:p>
            <a:r>
              <a:rPr lang="en-US" sz="1800" b="0" i="0" u="none" strike="noStrike" baseline="0" dirty="0">
                <a:solidFill>
                  <a:srgbClr val="000000"/>
                </a:solidFill>
                <a:latin typeface="Arial" panose="020B0604020202020204" pitchFamily="34" charset="0"/>
              </a:rPr>
              <a:t> </a:t>
            </a:r>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id="{7D646514-EC50-66F3-AA7B-D0B6EABA9B37}"/>
              </a:ext>
            </a:extLst>
          </p:cNvPr>
          <p:cNvSpPr txBox="1"/>
          <p:nvPr/>
        </p:nvSpPr>
        <p:spPr>
          <a:xfrm>
            <a:off x="2498237" y="4791018"/>
            <a:ext cx="6929869" cy="4524315"/>
          </a:xfrm>
          <a:prstGeom prst="rect">
            <a:avLst/>
          </a:prstGeom>
          <a:noFill/>
        </p:spPr>
        <p:txBody>
          <a:bodyPr wrap="square" rtlCol="0">
            <a:spAutoFit/>
          </a:bodyPr>
          <a:lstStyle/>
          <a:p>
            <a:pPr algn="l"/>
            <a:endParaRPr lang="en-IN" sz="1800" b="0" i="0" u="none" strike="noStrike" baseline="0" dirty="0">
              <a:solidFill>
                <a:srgbClr val="000000"/>
              </a:solidFill>
              <a:latin typeface="Arial" panose="020B0604020202020204" pitchFamily="34" charset="0"/>
            </a:endParaRPr>
          </a:p>
          <a:p>
            <a:r>
              <a:rPr lang="en-US" sz="2700" b="0" i="0" u="none" strike="noStrike" baseline="0" dirty="0">
                <a:solidFill>
                  <a:schemeClr val="bg1"/>
                </a:solidFill>
                <a:latin typeface="Graphik Regular" panose="020B0503030202060203"/>
              </a:rPr>
              <a:t>Every day over </a:t>
            </a:r>
            <a:r>
              <a:rPr lang="en-US" sz="2700" b="1" i="0" u="sng" strike="noStrike" baseline="0" dirty="0">
                <a:solidFill>
                  <a:schemeClr val="bg1"/>
                </a:solidFill>
                <a:latin typeface="Graphik Regular" panose="020B0503030202060203"/>
              </a:rPr>
              <a:t>100,000</a:t>
            </a:r>
            <a:r>
              <a:rPr lang="en-US" sz="2700" b="0" i="0" u="none" strike="noStrike" baseline="0" dirty="0">
                <a:solidFill>
                  <a:schemeClr val="bg1"/>
                </a:solidFill>
                <a:latin typeface="Graphik Regular" panose="020B0503030202060203"/>
              </a:rPr>
              <a:t> pieces of content, ranging from text, images, videos and GIFs are posted. All of this data is </a:t>
            </a:r>
            <a:r>
              <a:rPr lang="en-US" sz="2700" b="1" i="0" u="none" strike="noStrike" baseline="0" dirty="0">
                <a:solidFill>
                  <a:schemeClr val="bg1"/>
                </a:solidFill>
                <a:latin typeface="Graphik Regular" panose="020B0503030202060203"/>
              </a:rPr>
              <a:t>highly unstructured and requires extremely sophisticated and expensive technology </a:t>
            </a:r>
            <a:r>
              <a:rPr lang="en-US" sz="2700" b="0" i="0" u="none" strike="noStrike" baseline="0" dirty="0">
                <a:solidFill>
                  <a:schemeClr val="bg1"/>
                </a:solidFill>
                <a:latin typeface="Graphik Regular" panose="020B0503030202060203"/>
              </a:rPr>
              <a:t>to manage and maintain. </a:t>
            </a:r>
          </a:p>
          <a:p>
            <a:endParaRPr lang="en-US" sz="2700" dirty="0">
              <a:solidFill>
                <a:schemeClr val="bg1"/>
              </a:solidFill>
              <a:latin typeface="Graphik Regular" panose="020B0503030202060203"/>
            </a:endParaRPr>
          </a:p>
          <a:p>
            <a:r>
              <a:rPr lang="en-US" sz="2700" dirty="0">
                <a:solidFill>
                  <a:schemeClr val="bg1"/>
                </a:solidFill>
                <a:latin typeface="Graphik Regular" panose="020B0503030202060203"/>
              </a:rPr>
              <a:t>So to Capitalize on it :</a:t>
            </a:r>
          </a:p>
          <a:p>
            <a:endParaRPr lang="en-US" sz="2700" dirty="0">
              <a:solidFill>
                <a:schemeClr val="bg1"/>
              </a:solidFill>
              <a:latin typeface="Graphik Regular" panose="020B0503030202060203"/>
            </a:endParaRPr>
          </a:p>
          <a:p>
            <a:r>
              <a:rPr lang="en-US" sz="2700" b="1" u="sng" dirty="0">
                <a:solidFill>
                  <a:schemeClr val="bg1"/>
                </a:solidFill>
                <a:latin typeface="Graphik Regular" panose="020B0503030202060203"/>
              </a:rPr>
              <a:t>Analysis to find Social Buzz’s top 5 popular categories of content.</a:t>
            </a:r>
            <a:endParaRPr lang="en-IN" sz="2700" b="1" u="sng" dirty="0">
              <a:solidFill>
                <a:schemeClr val="bg1"/>
              </a:solidFill>
              <a:latin typeface="Graphik Regular" panose="020B0503030202060203"/>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sp>
        <p:nvSpPr>
          <p:cNvPr id="20" name="Freeform 20"/>
          <p:cNvSpPr/>
          <p:nvPr/>
        </p:nvSpPr>
        <p:spPr>
          <a:xfrm>
            <a:off x="11347303" y="1081849"/>
            <a:ext cx="2123087" cy="2123082"/>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4" name="TextBox 33">
            <a:extLst>
              <a:ext uri="{FF2B5EF4-FFF2-40B4-BE49-F238E27FC236}">
                <a16:creationId xmlns:a16="http://schemas.microsoft.com/office/drawing/2014/main" id="{476436D8-87E4-F7B1-D352-4B0364CC7D89}"/>
              </a:ext>
            </a:extLst>
          </p:cNvPr>
          <p:cNvSpPr txBox="1"/>
          <p:nvPr/>
        </p:nvSpPr>
        <p:spPr>
          <a:xfrm>
            <a:off x="14293092" y="1578856"/>
            <a:ext cx="3771482" cy="1138773"/>
          </a:xfrm>
          <a:prstGeom prst="rect">
            <a:avLst/>
          </a:prstGeom>
          <a:noFill/>
        </p:spPr>
        <p:txBody>
          <a:bodyPr wrap="none" rtlCol="0">
            <a:spAutoFit/>
          </a:bodyPr>
          <a:lstStyle/>
          <a:p>
            <a:r>
              <a:rPr lang="en-IN" sz="2500" b="1" dirty="0">
                <a:latin typeface="Graphik Regular" panose="020B0503030202060203"/>
              </a:rPr>
              <a:t>MADULIKA PRABUSANKAR</a:t>
            </a:r>
          </a:p>
          <a:p>
            <a:r>
              <a:rPr lang="en-IN" sz="2500" dirty="0">
                <a:latin typeface="Graphik Regular" panose="020B0503030202060203"/>
              </a:rPr>
              <a:t>Data Analyst</a:t>
            </a:r>
          </a:p>
          <a:p>
            <a:endParaRPr lang="en-IN" dirty="0"/>
          </a:p>
        </p:txBody>
      </p:sp>
      <p:sp>
        <p:nvSpPr>
          <p:cNvPr id="35" name="TextBox 34">
            <a:extLst>
              <a:ext uri="{FF2B5EF4-FFF2-40B4-BE49-F238E27FC236}">
                <a16:creationId xmlns:a16="http://schemas.microsoft.com/office/drawing/2014/main" id="{E240929C-5DD5-00E4-CCF4-4657490C4252}"/>
              </a:ext>
            </a:extLst>
          </p:cNvPr>
          <p:cNvSpPr txBox="1"/>
          <p:nvPr/>
        </p:nvSpPr>
        <p:spPr>
          <a:xfrm>
            <a:off x="14293092" y="4525005"/>
            <a:ext cx="2864246" cy="1138773"/>
          </a:xfrm>
          <a:prstGeom prst="rect">
            <a:avLst/>
          </a:prstGeom>
          <a:noFill/>
        </p:spPr>
        <p:txBody>
          <a:bodyPr wrap="none" rtlCol="0">
            <a:spAutoFit/>
          </a:bodyPr>
          <a:lstStyle/>
          <a:p>
            <a:r>
              <a:rPr lang="en-IN" sz="2500" b="1" dirty="0">
                <a:latin typeface="Graphik Regular" panose="020B0503030202060203"/>
              </a:rPr>
              <a:t>MARCUS ROMPTON</a:t>
            </a:r>
          </a:p>
          <a:p>
            <a:r>
              <a:rPr lang="en-IN" sz="2500" dirty="0">
                <a:latin typeface="Graphik Regular" panose="020B0503030202060203"/>
              </a:rPr>
              <a:t>Senior Principle</a:t>
            </a:r>
          </a:p>
          <a:p>
            <a:endParaRPr lang="en-IN" dirty="0"/>
          </a:p>
        </p:txBody>
      </p:sp>
      <p:sp>
        <p:nvSpPr>
          <p:cNvPr id="36" name="TextBox 35">
            <a:extLst>
              <a:ext uri="{FF2B5EF4-FFF2-40B4-BE49-F238E27FC236}">
                <a16:creationId xmlns:a16="http://schemas.microsoft.com/office/drawing/2014/main" id="{65DD7CE5-64A2-63CE-A132-2B75E44E3F85}"/>
              </a:ext>
            </a:extLst>
          </p:cNvPr>
          <p:cNvSpPr txBox="1"/>
          <p:nvPr/>
        </p:nvSpPr>
        <p:spPr>
          <a:xfrm>
            <a:off x="14293092" y="7476221"/>
            <a:ext cx="3372590" cy="1138773"/>
          </a:xfrm>
          <a:prstGeom prst="rect">
            <a:avLst/>
          </a:prstGeom>
          <a:noFill/>
        </p:spPr>
        <p:txBody>
          <a:bodyPr wrap="none" rtlCol="0">
            <a:spAutoFit/>
          </a:bodyPr>
          <a:lstStyle/>
          <a:p>
            <a:r>
              <a:rPr lang="en-IN" sz="2500" b="1" dirty="0">
                <a:latin typeface="Graphik Regular" panose="020B0503030202060203"/>
              </a:rPr>
              <a:t>ANDREW FLEMING</a:t>
            </a:r>
          </a:p>
          <a:p>
            <a:r>
              <a:rPr lang="en-IN" sz="2500" dirty="0">
                <a:latin typeface="Graphik Regular" panose="020B0503030202060203"/>
              </a:rPr>
              <a:t>Chief Technical Architect</a:t>
            </a:r>
          </a:p>
          <a:p>
            <a:endParaRPr lang="en-IN" dirty="0"/>
          </a:p>
        </p:txBody>
      </p:sp>
      <p:pic>
        <p:nvPicPr>
          <p:cNvPr id="33" name="Picture 32">
            <a:extLst>
              <a:ext uri="{FF2B5EF4-FFF2-40B4-BE49-F238E27FC236}">
                <a16:creationId xmlns:a16="http://schemas.microsoft.com/office/drawing/2014/main" id="{F1703A50-D591-C318-931B-44DB3545BEE3}"/>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4809" t="15718" r="23587" b="34173"/>
          <a:stretch/>
        </p:blipFill>
        <p:spPr>
          <a:xfrm>
            <a:off x="11385437" y="1111206"/>
            <a:ext cx="2046817" cy="2081182"/>
          </a:xfrm>
          <a:prstGeom prst="flowChartConnector">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E536A968-70F1-B138-0921-35436F04F33C}"/>
              </a:ext>
            </a:extLst>
          </p:cNvPr>
          <p:cNvSpPr txBox="1"/>
          <p:nvPr/>
        </p:nvSpPr>
        <p:spPr>
          <a:xfrm>
            <a:off x="4157190" y="1404880"/>
            <a:ext cx="7870231" cy="646331"/>
          </a:xfrm>
          <a:prstGeom prst="rect">
            <a:avLst/>
          </a:prstGeom>
          <a:noFill/>
        </p:spPr>
        <p:txBody>
          <a:bodyPr wrap="none" rtlCol="0">
            <a:spAutoFit/>
          </a:bodyPr>
          <a:lstStyle/>
          <a:p>
            <a:r>
              <a:rPr lang="en-IN" sz="3600" b="1" dirty="0">
                <a:solidFill>
                  <a:schemeClr val="bg1"/>
                </a:solidFill>
                <a:latin typeface="Graphik Regular" panose="020B0503030202060203"/>
              </a:rPr>
              <a:t>Data Collection and Data Understanding</a:t>
            </a:r>
          </a:p>
        </p:txBody>
      </p:sp>
      <p:sp>
        <p:nvSpPr>
          <p:cNvPr id="40" name="TextBox 39">
            <a:extLst>
              <a:ext uri="{FF2B5EF4-FFF2-40B4-BE49-F238E27FC236}">
                <a16:creationId xmlns:a16="http://schemas.microsoft.com/office/drawing/2014/main" id="{38894FA4-FBF4-A13F-DB9F-328009B25BE5}"/>
              </a:ext>
            </a:extLst>
          </p:cNvPr>
          <p:cNvSpPr txBox="1"/>
          <p:nvPr/>
        </p:nvSpPr>
        <p:spPr>
          <a:xfrm>
            <a:off x="6074369" y="3049369"/>
            <a:ext cx="2835263" cy="646331"/>
          </a:xfrm>
          <a:prstGeom prst="rect">
            <a:avLst/>
          </a:prstGeom>
          <a:noFill/>
        </p:spPr>
        <p:txBody>
          <a:bodyPr wrap="none" rtlCol="0">
            <a:spAutoFit/>
          </a:bodyPr>
          <a:lstStyle/>
          <a:p>
            <a:r>
              <a:rPr lang="en-IN" sz="3600" b="1" dirty="0">
                <a:solidFill>
                  <a:schemeClr val="bg1"/>
                </a:solidFill>
                <a:latin typeface="Graphik Regular" panose="020B0503030202060203"/>
              </a:rPr>
              <a:t>Data Cleaning</a:t>
            </a:r>
          </a:p>
        </p:txBody>
      </p:sp>
      <p:sp>
        <p:nvSpPr>
          <p:cNvPr id="41" name="TextBox 40">
            <a:extLst>
              <a:ext uri="{FF2B5EF4-FFF2-40B4-BE49-F238E27FC236}">
                <a16:creationId xmlns:a16="http://schemas.microsoft.com/office/drawing/2014/main" id="{B2003641-12FB-5C48-BC2C-28B4DD3F9C97}"/>
              </a:ext>
            </a:extLst>
          </p:cNvPr>
          <p:cNvSpPr txBox="1"/>
          <p:nvPr/>
        </p:nvSpPr>
        <p:spPr>
          <a:xfrm>
            <a:off x="7903169" y="4649569"/>
            <a:ext cx="3130216" cy="646331"/>
          </a:xfrm>
          <a:prstGeom prst="rect">
            <a:avLst/>
          </a:prstGeom>
          <a:noFill/>
        </p:spPr>
        <p:txBody>
          <a:bodyPr wrap="none" rtlCol="0">
            <a:spAutoFit/>
          </a:bodyPr>
          <a:lstStyle/>
          <a:p>
            <a:r>
              <a:rPr lang="en-IN" sz="3600" b="1" dirty="0">
                <a:solidFill>
                  <a:schemeClr val="bg1"/>
                </a:solidFill>
                <a:latin typeface="Graphik Regular" panose="020B0503030202060203"/>
              </a:rPr>
              <a:t>Data Modelling</a:t>
            </a:r>
          </a:p>
        </p:txBody>
      </p:sp>
      <p:sp>
        <p:nvSpPr>
          <p:cNvPr id="42" name="TextBox 41">
            <a:extLst>
              <a:ext uri="{FF2B5EF4-FFF2-40B4-BE49-F238E27FC236}">
                <a16:creationId xmlns:a16="http://schemas.microsoft.com/office/drawing/2014/main" id="{053EFAB6-C45D-FCC9-2CB9-0B58A388D080}"/>
              </a:ext>
            </a:extLst>
          </p:cNvPr>
          <p:cNvSpPr txBox="1"/>
          <p:nvPr/>
        </p:nvSpPr>
        <p:spPr>
          <a:xfrm>
            <a:off x="9753600" y="6325969"/>
            <a:ext cx="2755370" cy="646331"/>
          </a:xfrm>
          <a:prstGeom prst="rect">
            <a:avLst/>
          </a:prstGeom>
          <a:noFill/>
        </p:spPr>
        <p:txBody>
          <a:bodyPr wrap="none" rtlCol="0">
            <a:spAutoFit/>
          </a:bodyPr>
          <a:lstStyle/>
          <a:p>
            <a:r>
              <a:rPr lang="en-IN" sz="3600" b="1" dirty="0">
                <a:solidFill>
                  <a:schemeClr val="bg1"/>
                </a:solidFill>
                <a:latin typeface="Graphik Regular" panose="020B0503030202060203"/>
              </a:rPr>
              <a:t>Data Analysis</a:t>
            </a:r>
          </a:p>
        </p:txBody>
      </p:sp>
      <p:sp>
        <p:nvSpPr>
          <p:cNvPr id="43" name="TextBox 42">
            <a:extLst>
              <a:ext uri="{FF2B5EF4-FFF2-40B4-BE49-F238E27FC236}">
                <a16:creationId xmlns:a16="http://schemas.microsoft.com/office/drawing/2014/main" id="{214A7E5D-D62C-A0AA-12C4-E0F944ADF0AA}"/>
              </a:ext>
            </a:extLst>
          </p:cNvPr>
          <p:cNvSpPr txBox="1"/>
          <p:nvPr/>
        </p:nvSpPr>
        <p:spPr>
          <a:xfrm>
            <a:off x="11713169" y="7886700"/>
            <a:ext cx="3365665" cy="646331"/>
          </a:xfrm>
          <a:prstGeom prst="rect">
            <a:avLst/>
          </a:prstGeom>
          <a:noFill/>
        </p:spPr>
        <p:txBody>
          <a:bodyPr wrap="none" rtlCol="0">
            <a:spAutoFit/>
          </a:bodyPr>
          <a:lstStyle/>
          <a:p>
            <a:r>
              <a:rPr lang="en-IN" sz="3600" b="1" dirty="0">
                <a:solidFill>
                  <a:schemeClr val="bg1"/>
                </a:solidFill>
                <a:latin typeface="Graphik Regular" panose="020B0503030202060203"/>
              </a:rPr>
              <a:t>Uncover Insights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2670342" y="6480309"/>
            <a:ext cx="2972219" cy="881758"/>
          </a:xfrm>
          <a:prstGeom prst="rect">
            <a:avLst/>
          </a:prstGeom>
        </p:spPr>
      </p:pic>
      <p:pic>
        <p:nvPicPr>
          <p:cNvPr id="20" name="Picture 19">
            <a:extLst>
              <a:ext uri="{FF2B5EF4-FFF2-40B4-BE49-F238E27FC236}">
                <a16:creationId xmlns:a16="http://schemas.microsoft.com/office/drawing/2014/main" id="{2167935A-55B5-7A29-2D9D-970B21C83D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1868" y="2092022"/>
            <a:ext cx="11256732" cy="4388288"/>
          </a:xfrm>
          <a:prstGeom prst="rect">
            <a:avLst/>
          </a:prstGeom>
        </p:spPr>
      </p:pic>
      <p:pic>
        <p:nvPicPr>
          <p:cNvPr id="22" name="Picture 21">
            <a:extLst>
              <a:ext uri="{FF2B5EF4-FFF2-40B4-BE49-F238E27FC236}">
                <a16:creationId xmlns:a16="http://schemas.microsoft.com/office/drawing/2014/main" id="{7E1E5328-9840-1F91-F51B-F381FB45668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658600" y="2091526"/>
            <a:ext cx="6112287" cy="438828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7" name="Chart 26">
            <a:extLst>
              <a:ext uri="{FF2B5EF4-FFF2-40B4-BE49-F238E27FC236}">
                <a16:creationId xmlns:a16="http://schemas.microsoft.com/office/drawing/2014/main" id="{54FC49DB-8995-E473-C74C-454A51865FCA}"/>
              </a:ext>
            </a:extLst>
          </p:cNvPr>
          <p:cNvGraphicFramePr>
            <a:graphicFrameLocks/>
          </p:cNvGraphicFramePr>
          <p:nvPr>
            <p:extLst>
              <p:ext uri="{D42A27DB-BD31-4B8C-83A1-F6EECF244321}">
                <p14:modId xmlns:p14="http://schemas.microsoft.com/office/powerpoint/2010/main" val="1539466773"/>
              </p:ext>
            </p:extLst>
          </p:nvPr>
        </p:nvGraphicFramePr>
        <p:xfrm>
          <a:off x="2708876" y="1539106"/>
          <a:ext cx="7197124" cy="3703455"/>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8" name="Chart 27">
            <a:extLst>
              <a:ext uri="{FF2B5EF4-FFF2-40B4-BE49-F238E27FC236}">
                <a16:creationId xmlns:a16="http://schemas.microsoft.com/office/drawing/2014/main" id="{002FA03A-0E7A-9683-CF05-10492B53D369}"/>
              </a:ext>
            </a:extLst>
          </p:cNvPr>
          <p:cNvGraphicFramePr>
            <a:graphicFrameLocks/>
          </p:cNvGraphicFramePr>
          <p:nvPr>
            <p:extLst>
              <p:ext uri="{D42A27DB-BD31-4B8C-83A1-F6EECF244321}">
                <p14:modId xmlns:p14="http://schemas.microsoft.com/office/powerpoint/2010/main" val="3348292470"/>
              </p:ext>
            </p:extLst>
          </p:nvPr>
        </p:nvGraphicFramePr>
        <p:xfrm>
          <a:off x="10266553" y="1516245"/>
          <a:ext cx="7335647" cy="3703455"/>
        </p:xfrm>
        <a:graphic>
          <a:graphicData uri="http://schemas.openxmlformats.org/drawingml/2006/chart">
            <c:chart xmlns:c="http://schemas.openxmlformats.org/drawingml/2006/chart" xmlns:r="http://schemas.openxmlformats.org/officeDocument/2006/relationships" r:id="rId8"/>
          </a:graphicData>
        </a:graphic>
      </p:graphicFrame>
      <p:sp>
        <p:nvSpPr>
          <p:cNvPr id="29" name="TextBox 28">
            <a:extLst>
              <a:ext uri="{FF2B5EF4-FFF2-40B4-BE49-F238E27FC236}">
                <a16:creationId xmlns:a16="http://schemas.microsoft.com/office/drawing/2014/main" id="{E2325E40-5F78-EB21-F418-179C2D981E2C}"/>
              </a:ext>
            </a:extLst>
          </p:cNvPr>
          <p:cNvSpPr txBox="1"/>
          <p:nvPr/>
        </p:nvSpPr>
        <p:spPr>
          <a:xfrm>
            <a:off x="2666046" y="5829300"/>
            <a:ext cx="7197124" cy="2215991"/>
          </a:xfrm>
          <a:prstGeom prst="rect">
            <a:avLst/>
          </a:prstGeom>
          <a:noFill/>
        </p:spPr>
        <p:txBody>
          <a:bodyPr wrap="square" rtlCol="0">
            <a:spAutoFit/>
          </a:bodyPr>
          <a:lstStyle/>
          <a:p>
            <a:r>
              <a:rPr lang="en-US" sz="2300" b="1" dirty="0"/>
              <a:t>Based on content performance, topics related to animals generate more engagement than those related to science. This suggests the audience finds animal content more interesting and adorable than others. More Positive sentiment is found in Animals, Science, healthy eating, Technology, food.</a:t>
            </a:r>
            <a:endParaRPr lang="en-IN" sz="2300" b="1" dirty="0"/>
          </a:p>
        </p:txBody>
      </p:sp>
      <p:sp>
        <p:nvSpPr>
          <p:cNvPr id="30" name="TextBox 29">
            <a:extLst>
              <a:ext uri="{FF2B5EF4-FFF2-40B4-BE49-F238E27FC236}">
                <a16:creationId xmlns:a16="http://schemas.microsoft.com/office/drawing/2014/main" id="{40F169E5-13EC-C99D-41CA-0B7172C1E390}"/>
              </a:ext>
            </a:extLst>
          </p:cNvPr>
          <p:cNvSpPr txBox="1"/>
          <p:nvPr/>
        </p:nvSpPr>
        <p:spPr>
          <a:xfrm>
            <a:off x="10142734" y="5829300"/>
            <a:ext cx="7428986" cy="2262158"/>
          </a:xfrm>
          <a:prstGeom prst="rect">
            <a:avLst/>
          </a:prstGeom>
          <a:noFill/>
        </p:spPr>
        <p:txBody>
          <a:bodyPr wrap="square" rtlCol="0">
            <a:spAutoFit/>
          </a:bodyPr>
          <a:lstStyle/>
          <a:p>
            <a:r>
              <a:rPr lang="en-US" sz="2300" b="1" dirty="0"/>
              <a:t>This chart depicts the aggregate score for the five highest-performing categories across two distinct years (2020 and 2021).Content engagement experienced year-over-year growth, although the top five categories showed a slight moderation in 2021 compared to the exceptional performance in 2020.</a:t>
            </a:r>
            <a:endParaRPr lang="en-IN" sz="2300"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a:alphaModFix amt="8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21"/>
            <a:stretch>
              <a:fillRect/>
            </a:stretch>
          </p:blipFill>
          <p:spPr>
            <a:xfrm>
              <a:off x="0" y="0"/>
              <a:ext cx="4083272" cy="4091977"/>
            </a:xfrm>
            <a:prstGeom prst="rect">
              <a:avLst/>
            </a:prstGeom>
          </p:spPr>
        </p:pic>
      </p:grpSp>
      <p:graphicFrame>
        <p:nvGraphicFramePr>
          <p:cNvPr id="27" name="Chart 26">
            <a:extLst>
              <a:ext uri="{FF2B5EF4-FFF2-40B4-BE49-F238E27FC236}">
                <a16:creationId xmlns:a16="http://schemas.microsoft.com/office/drawing/2014/main" id="{37BDEFAC-0F37-99E4-FA7F-BE3384E42AC1}"/>
              </a:ext>
            </a:extLst>
          </p:cNvPr>
          <p:cNvGraphicFramePr>
            <a:graphicFrameLocks/>
          </p:cNvGraphicFramePr>
          <p:nvPr>
            <p:extLst>
              <p:ext uri="{D42A27DB-BD31-4B8C-83A1-F6EECF244321}">
                <p14:modId xmlns:p14="http://schemas.microsoft.com/office/powerpoint/2010/main" val="3029933286"/>
              </p:ext>
            </p:extLst>
          </p:nvPr>
        </p:nvGraphicFramePr>
        <p:xfrm>
          <a:off x="2735092" y="1155710"/>
          <a:ext cx="5006340" cy="3900149"/>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28" name="Chart 27">
            <a:extLst>
              <a:ext uri="{FF2B5EF4-FFF2-40B4-BE49-F238E27FC236}">
                <a16:creationId xmlns:a16="http://schemas.microsoft.com/office/drawing/2014/main" id="{30FD8E83-A7A2-CFB1-8F9B-29F14105EACB}"/>
              </a:ext>
            </a:extLst>
          </p:cNvPr>
          <p:cNvGraphicFramePr>
            <a:graphicFrameLocks/>
          </p:cNvGraphicFramePr>
          <p:nvPr>
            <p:extLst>
              <p:ext uri="{D42A27DB-BD31-4B8C-83A1-F6EECF244321}">
                <p14:modId xmlns:p14="http://schemas.microsoft.com/office/powerpoint/2010/main" val="602748287"/>
              </p:ext>
            </p:extLst>
          </p:nvPr>
        </p:nvGraphicFramePr>
        <p:xfrm>
          <a:off x="8353451" y="4658553"/>
          <a:ext cx="9278796" cy="4142547"/>
        </p:xfrm>
        <a:graphic>
          <a:graphicData uri="http://schemas.openxmlformats.org/drawingml/2006/chart">
            <c:chart xmlns:c="http://schemas.openxmlformats.org/drawingml/2006/chart" xmlns:r="http://schemas.openxmlformats.org/officeDocument/2006/relationships" r:id="rId8"/>
          </a:graphicData>
        </a:graphic>
      </p:graphicFrame>
      <p:sp>
        <p:nvSpPr>
          <p:cNvPr id="29" name="TextBox 28">
            <a:extLst>
              <a:ext uri="{FF2B5EF4-FFF2-40B4-BE49-F238E27FC236}">
                <a16:creationId xmlns:a16="http://schemas.microsoft.com/office/drawing/2014/main" id="{E027C648-10F9-7359-9171-39747EC860EA}"/>
              </a:ext>
            </a:extLst>
          </p:cNvPr>
          <p:cNvSpPr txBox="1"/>
          <p:nvPr/>
        </p:nvSpPr>
        <p:spPr>
          <a:xfrm>
            <a:off x="2594359" y="4782457"/>
            <a:ext cx="5258587" cy="3985706"/>
          </a:xfrm>
          <a:prstGeom prst="rect">
            <a:avLst/>
          </a:prstGeom>
          <a:noFill/>
        </p:spPr>
        <p:txBody>
          <a:bodyPr wrap="square" rtlCol="0">
            <a:spAutoFit/>
          </a:bodyPr>
          <a:lstStyle/>
          <a:p>
            <a:r>
              <a:rPr lang="en-US" sz="2300" b="1" dirty="0"/>
              <a:t>This chart, depicting the total content creations by type, reveals a dominance of photo content over video content. The photo content creation taking up a larger portion of the pie chart at 6589 and video creation coming in at a lesser 6245. Least of all is found to be audio content creation. To enhance brand usage, we can focus on optimizing video content creation elements to increase its appeal and user engagement. </a:t>
            </a:r>
            <a:endParaRPr lang="en-IN" sz="2300" b="1" dirty="0"/>
          </a:p>
        </p:txBody>
      </p:sp>
      <p:graphicFrame>
        <p:nvGraphicFramePr>
          <p:cNvPr id="30" name="Chart 29">
            <a:extLst>
              <a:ext uri="{FF2B5EF4-FFF2-40B4-BE49-F238E27FC236}">
                <a16:creationId xmlns:a16="http://schemas.microsoft.com/office/drawing/2014/main" id="{30FD8E83-A7A2-CFB1-8F9B-29F14105EACB}"/>
              </a:ext>
            </a:extLst>
          </p:cNvPr>
          <p:cNvGraphicFramePr>
            <a:graphicFrameLocks/>
          </p:cNvGraphicFramePr>
          <p:nvPr>
            <p:extLst>
              <p:ext uri="{D42A27DB-BD31-4B8C-83A1-F6EECF244321}">
                <p14:modId xmlns:p14="http://schemas.microsoft.com/office/powerpoint/2010/main" val="3221623774"/>
              </p:ext>
            </p:extLst>
          </p:nvPr>
        </p:nvGraphicFramePr>
        <p:xfrm>
          <a:off x="8353451" y="1257300"/>
          <a:ext cx="9278797" cy="3554730"/>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1970</TotalTime>
  <Words>785</Words>
  <Application>Microsoft Office PowerPoint</Application>
  <PresentationFormat>Custom</PresentationFormat>
  <Paragraphs>111</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Google Sans</vt:lpstr>
      <vt:lpstr>Graphik Regular</vt:lpstr>
      <vt:lpstr>Clear Sans Regular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Madulika PS</cp:lastModifiedBy>
  <cp:revision>15</cp:revision>
  <dcterms:created xsi:type="dcterms:W3CDTF">2006-08-16T00:00:00Z</dcterms:created>
  <dcterms:modified xsi:type="dcterms:W3CDTF">2024-05-24T02:45:40Z</dcterms:modified>
  <dc:identifier>DAEhDyfaYKE</dc:identifier>
</cp:coreProperties>
</file>